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</p:sldMasterIdLst>
  <p:notesMasterIdLst>
    <p:notesMasterId r:id="rId43"/>
  </p:notesMasterIdLst>
  <p:sldIdLst>
    <p:sldId id="256" r:id="rId2"/>
    <p:sldId id="514" r:id="rId3"/>
    <p:sldId id="475" r:id="rId4"/>
    <p:sldId id="502" r:id="rId5"/>
    <p:sldId id="503" r:id="rId6"/>
    <p:sldId id="504" r:id="rId7"/>
    <p:sldId id="505" r:id="rId8"/>
    <p:sldId id="506" r:id="rId9"/>
    <p:sldId id="500" r:id="rId10"/>
    <p:sldId id="477" r:id="rId11"/>
    <p:sldId id="274" r:id="rId12"/>
    <p:sldId id="278" r:id="rId13"/>
    <p:sldId id="280" r:id="rId14"/>
    <p:sldId id="357" r:id="rId15"/>
    <p:sldId id="282" r:id="rId16"/>
    <p:sldId id="339" r:id="rId17"/>
    <p:sldId id="284" r:id="rId18"/>
    <p:sldId id="286" r:id="rId19"/>
    <p:sldId id="348" r:id="rId20"/>
    <p:sldId id="290" r:id="rId21"/>
    <p:sldId id="347" r:id="rId22"/>
    <p:sldId id="382" r:id="rId23"/>
    <p:sldId id="398" r:id="rId24"/>
    <p:sldId id="428" r:id="rId25"/>
    <p:sldId id="510" r:id="rId26"/>
    <p:sldId id="473" r:id="rId27"/>
    <p:sldId id="479" r:id="rId28"/>
    <p:sldId id="474" r:id="rId29"/>
    <p:sldId id="433" r:id="rId30"/>
    <p:sldId id="485" r:id="rId31"/>
    <p:sldId id="454" r:id="rId32"/>
    <p:sldId id="515" r:id="rId33"/>
    <p:sldId id="488" r:id="rId34"/>
    <p:sldId id="440" r:id="rId35"/>
    <p:sldId id="441" r:id="rId36"/>
    <p:sldId id="444" r:id="rId37"/>
    <p:sldId id="508" r:id="rId38"/>
    <p:sldId id="509" r:id="rId39"/>
    <p:sldId id="496" r:id="rId40"/>
    <p:sldId id="516" r:id="rId41"/>
    <p:sldId id="414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sba.gov/content/women-owned-small-business-program" TargetMode="External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28.svg"/><Relationship Id="rId9" Type="http://schemas.openxmlformats.org/officeDocument/2006/relationships/image" Target="../media/image33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sba.gov/content/women-owned-small-business-program" TargetMode="External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28.svg"/><Relationship Id="rId9" Type="http://schemas.openxmlformats.org/officeDocument/2006/relationships/image" Target="../media/image3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8EA6A3-0BC1-43FA-A4FC-50A081ABD42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27E60D7-B448-414A-BC4E-7811F01778A4}">
      <dgm:prSet/>
      <dgm:spPr/>
      <dgm:t>
        <a:bodyPr/>
        <a:lstStyle/>
        <a:p>
          <a:pPr>
            <a:defRPr cap="all"/>
          </a:pPr>
          <a:r>
            <a:rPr lang="en-US"/>
            <a:t>Either public or private sectors</a:t>
          </a:r>
        </a:p>
      </dgm:t>
    </dgm:pt>
    <dgm:pt modelId="{393F0541-FDB4-4480-B36F-6A21CF5CA8D1}" type="parTrans" cxnId="{488A6FB9-7D9F-40AE-BE3A-F6794162A28B}">
      <dgm:prSet/>
      <dgm:spPr/>
      <dgm:t>
        <a:bodyPr/>
        <a:lstStyle/>
        <a:p>
          <a:endParaRPr lang="en-US"/>
        </a:p>
      </dgm:t>
    </dgm:pt>
    <dgm:pt modelId="{79CF9834-D48E-4A29-86FF-62741B9AC473}" type="sibTrans" cxnId="{488A6FB9-7D9F-40AE-BE3A-F6794162A28B}">
      <dgm:prSet/>
      <dgm:spPr/>
      <dgm:t>
        <a:bodyPr/>
        <a:lstStyle/>
        <a:p>
          <a:endParaRPr lang="en-US"/>
        </a:p>
      </dgm:t>
    </dgm:pt>
    <dgm:pt modelId="{6492EBFC-72B7-49BD-B26B-9CEF8CCF1065}">
      <dgm:prSet/>
      <dgm:spPr/>
      <dgm:t>
        <a:bodyPr/>
        <a:lstStyle/>
        <a:p>
          <a:pPr>
            <a:defRPr cap="all"/>
          </a:pPr>
          <a:r>
            <a:rPr lang="en-US"/>
            <a:t>Has revenue and years in business</a:t>
          </a:r>
        </a:p>
      </dgm:t>
    </dgm:pt>
    <dgm:pt modelId="{B2B8941D-9F25-431B-9889-A76E3E251C00}" type="parTrans" cxnId="{33E47C02-D0DF-408A-960E-1DA0F1DE7E7C}">
      <dgm:prSet/>
      <dgm:spPr/>
      <dgm:t>
        <a:bodyPr/>
        <a:lstStyle/>
        <a:p>
          <a:endParaRPr lang="en-US"/>
        </a:p>
      </dgm:t>
    </dgm:pt>
    <dgm:pt modelId="{DD4F7ACE-DA0C-4709-B394-164FB21C101D}" type="sibTrans" cxnId="{33E47C02-D0DF-408A-960E-1DA0F1DE7E7C}">
      <dgm:prSet/>
      <dgm:spPr/>
      <dgm:t>
        <a:bodyPr/>
        <a:lstStyle/>
        <a:p>
          <a:endParaRPr lang="en-US"/>
        </a:p>
      </dgm:t>
    </dgm:pt>
    <dgm:pt modelId="{2E5E26AF-6F8B-4D82-9E9B-ECF115244E21}">
      <dgm:prSet/>
      <dgm:spPr/>
      <dgm:t>
        <a:bodyPr/>
        <a:lstStyle/>
        <a:p>
          <a:pPr>
            <a:defRPr cap="all"/>
          </a:pPr>
          <a:r>
            <a:rPr lang="en-US" dirty="0"/>
            <a:t>At least two years of successful past performance </a:t>
          </a:r>
        </a:p>
      </dgm:t>
    </dgm:pt>
    <dgm:pt modelId="{27615E05-9439-4F6A-B3DB-1EEFB790189A}" type="parTrans" cxnId="{0DCD818A-A7BE-4D67-8727-14922AB26BC9}">
      <dgm:prSet/>
      <dgm:spPr/>
      <dgm:t>
        <a:bodyPr/>
        <a:lstStyle/>
        <a:p>
          <a:endParaRPr lang="en-US"/>
        </a:p>
      </dgm:t>
    </dgm:pt>
    <dgm:pt modelId="{4D52FFB9-9EA3-44FA-8288-DD72FBCE9D85}" type="sibTrans" cxnId="{0DCD818A-A7BE-4D67-8727-14922AB26BC9}">
      <dgm:prSet/>
      <dgm:spPr/>
      <dgm:t>
        <a:bodyPr/>
        <a:lstStyle/>
        <a:p>
          <a:endParaRPr lang="en-US"/>
        </a:p>
      </dgm:t>
    </dgm:pt>
    <dgm:pt modelId="{F40C3C5E-B260-4665-997C-10BC5C9EB911}" type="pres">
      <dgm:prSet presAssocID="{858EA6A3-0BC1-43FA-A4FC-50A081ABD421}" presName="root" presStyleCnt="0">
        <dgm:presLayoutVars>
          <dgm:dir/>
          <dgm:resizeHandles val="exact"/>
        </dgm:presLayoutVars>
      </dgm:prSet>
      <dgm:spPr/>
    </dgm:pt>
    <dgm:pt modelId="{01FD01F4-5B59-4275-B02B-E4514E73C422}" type="pres">
      <dgm:prSet presAssocID="{C27E60D7-B448-414A-BC4E-7811F01778A4}" presName="compNode" presStyleCnt="0"/>
      <dgm:spPr/>
    </dgm:pt>
    <dgm:pt modelId="{6303622F-4D95-4344-BFDA-7A4C0C5FA88A}" type="pres">
      <dgm:prSet presAssocID="{C27E60D7-B448-414A-BC4E-7811F01778A4}" presName="iconBgRect" presStyleLbl="bgShp" presStyleIdx="0" presStyleCnt="3"/>
      <dgm:spPr/>
    </dgm:pt>
    <dgm:pt modelId="{4BE01422-3402-4914-B579-E58F94DAB226}" type="pres">
      <dgm:prSet presAssocID="{C27E60D7-B448-414A-BC4E-7811F01778A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461311E9-ADD0-4797-9F9F-6571CB5EC693}" type="pres">
      <dgm:prSet presAssocID="{C27E60D7-B448-414A-BC4E-7811F01778A4}" presName="spaceRect" presStyleCnt="0"/>
      <dgm:spPr/>
    </dgm:pt>
    <dgm:pt modelId="{11525C80-EC4D-4D54-B47C-E64802FF14DB}" type="pres">
      <dgm:prSet presAssocID="{C27E60D7-B448-414A-BC4E-7811F01778A4}" presName="textRect" presStyleLbl="revTx" presStyleIdx="0" presStyleCnt="3">
        <dgm:presLayoutVars>
          <dgm:chMax val="1"/>
          <dgm:chPref val="1"/>
        </dgm:presLayoutVars>
      </dgm:prSet>
      <dgm:spPr/>
    </dgm:pt>
    <dgm:pt modelId="{DCE8B384-6B99-4114-B92B-8F542099AE2D}" type="pres">
      <dgm:prSet presAssocID="{79CF9834-D48E-4A29-86FF-62741B9AC473}" presName="sibTrans" presStyleCnt="0"/>
      <dgm:spPr/>
    </dgm:pt>
    <dgm:pt modelId="{CF6402D6-E838-4822-81DD-F2F85CA764C4}" type="pres">
      <dgm:prSet presAssocID="{6492EBFC-72B7-49BD-B26B-9CEF8CCF1065}" presName="compNode" presStyleCnt="0"/>
      <dgm:spPr/>
    </dgm:pt>
    <dgm:pt modelId="{6A64A5EA-A903-4F06-8491-F3EB5E85DF9B}" type="pres">
      <dgm:prSet presAssocID="{6492EBFC-72B7-49BD-B26B-9CEF8CCF1065}" presName="iconBgRect" presStyleLbl="bgShp" presStyleIdx="1" presStyleCnt="3"/>
      <dgm:spPr/>
    </dgm:pt>
    <dgm:pt modelId="{62E50038-DE53-4D77-A232-E9A46856C8F2}" type="pres">
      <dgm:prSet presAssocID="{6492EBFC-72B7-49BD-B26B-9CEF8CCF106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D2DC0743-35C9-4AFA-AC0E-197568B72499}" type="pres">
      <dgm:prSet presAssocID="{6492EBFC-72B7-49BD-B26B-9CEF8CCF1065}" presName="spaceRect" presStyleCnt="0"/>
      <dgm:spPr/>
    </dgm:pt>
    <dgm:pt modelId="{4BA371D1-81A6-4471-B03B-E09750F41AF2}" type="pres">
      <dgm:prSet presAssocID="{6492EBFC-72B7-49BD-B26B-9CEF8CCF1065}" presName="textRect" presStyleLbl="revTx" presStyleIdx="1" presStyleCnt="3">
        <dgm:presLayoutVars>
          <dgm:chMax val="1"/>
          <dgm:chPref val="1"/>
        </dgm:presLayoutVars>
      </dgm:prSet>
      <dgm:spPr/>
    </dgm:pt>
    <dgm:pt modelId="{C3BDADD7-D4F2-493E-A1D2-EAD9E6CDFE93}" type="pres">
      <dgm:prSet presAssocID="{DD4F7ACE-DA0C-4709-B394-164FB21C101D}" presName="sibTrans" presStyleCnt="0"/>
      <dgm:spPr/>
    </dgm:pt>
    <dgm:pt modelId="{49066C2F-86B1-44E9-A50F-3F174BC639BE}" type="pres">
      <dgm:prSet presAssocID="{2E5E26AF-6F8B-4D82-9E9B-ECF115244E21}" presName="compNode" presStyleCnt="0"/>
      <dgm:spPr/>
    </dgm:pt>
    <dgm:pt modelId="{85EE1E7D-8420-476A-A25C-3747BDD536A4}" type="pres">
      <dgm:prSet presAssocID="{2E5E26AF-6F8B-4D82-9E9B-ECF115244E21}" presName="iconBgRect" presStyleLbl="bgShp" presStyleIdx="2" presStyleCnt="3"/>
      <dgm:spPr/>
    </dgm:pt>
    <dgm:pt modelId="{3F02A8BE-2B25-4F1E-BC44-15850DBB44B5}" type="pres">
      <dgm:prSet presAssocID="{2E5E26AF-6F8B-4D82-9E9B-ECF115244E2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269E8C53-9957-4041-982D-ADC8F2ADF2E6}" type="pres">
      <dgm:prSet presAssocID="{2E5E26AF-6F8B-4D82-9E9B-ECF115244E21}" presName="spaceRect" presStyleCnt="0"/>
      <dgm:spPr/>
    </dgm:pt>
    <dgm:pt modelId="{333FAF03-0EEF-4226-A268-28F0BDBC80CF}" type="pres">
      <dgm:prSet presAssocID="{2E5E26AF-6F8B-4D82-9E9B-ECF115244E2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33E47C02-D0DF-408A-960E-1DA0F1DE7E7C}" srcId="{858EA6A3-0BC1-43FA-A4FC-50A081ABD421}" destId="{6492EBFC-72B7-49BD-B26B-9CEF8CCF1065}" srcOrd="1" destOrd="0" parTransId="{B2B8941D-9F25-431B-9889-A76E3E251C00}" sibTransId="{DD4F7ACE-DA0C-4709-B394-164FB21C101D}"/>
    <dgm:cxn modelId="{B08F4E14-786D-46FD-BAEF-11C4AA67AF7F}" type="presOf" srcId="{6492EBFC-72B7-49BD-B26B-9CEF8CCF1065}" destId="{4BA371D1-81A6-4471-B03B-E09750F41AF2}" srcOrd="0" destOrd="0" presId="urn:microsoft.com/office/officeart/2018/5/layout/IconCircleLabelList"/>
    <dgm:cxn modelId="{F5673F69-CA81-45E4-ACB9-0C8BBFF10E12}" type="presOf" srcId="{2E5E26AF-6F8B-4D82-9E9B-ECF115244E21}" destId="{333FAF03-0EEF-4226-A268-28F0BDBC80CF}" srcOrd="0" destOrd="0" presId="urn:microsoft.com/office/officeart/2018/5/layout/IconCircleLabelList"/>
    <dgm:cxn modelId="{0DCD818A-A7BE-4D67-8727-14922AB26BC9}" srcId="{858EA6A3-0BC1-43FA-A4FC-50A081ABD421}" destId="{2E5E26AF-6F8B-4D82-9E9B-ECF115244E21}" srcOrd="2" destOrd="0" parTransId="{27615E05-9439-4F6A-B3DB-1EEFB790189A}" sibTransId="{4D52FFB9-9EA3-44FA-8288-DD72FBCE9D85}"/>
    <dgm:cxn modelId="{D340DBB2-04F3-48DD-9659-F3DFD992AC83}" type="presOf" srcId="{858EA6A3-0BC1-43FA-A4FC-50A081ABD421}" destId="{F40C3C5E-B260-4665-997C-10BC5C9EB911}" srcOrd="0" destOrd="0" presId="urn:microsoft.com/office/officeart/2018/5/layout/IconCircleLabelList"/>
    <dgm:cxn modelId="{C5F1EEB8-2D46-4CBF-A2A6-4D3AFCF734CD}" type="presOf" srcId="{C27E60D7-B448-414A-BC4E-7811F01778A4}" destId="{11525C80-EC4D-4D54-B47C-E64802FF14DB}" srcOrd="0" destOrd="0" presId="urn:microsoft.com/office/officeart/2018/5/layout/IconCircleLabelList"/>
    <dgm:cxn modelId="{488A6FB9-7D9F-40AE-BE3A-F6794162A28B}" srcId="{858EA6A3-0BC1-43FA-A4FC-50A081ABD421}" destId="{C27E60D7-B448-414A-BC4E-7811F01778A4}" srcOrd="0" destOrd="0" parTransId="{393F0541-FDB4-4480-B36F-6A21CF5CA8D1}" sibTransId="{79CF9834-D48E-4A29-86FF-62741B9AC473}"/>
    <dgm:cxn modelId="{4C297B7F-908C-4469-8259-41A9A9E3201B}" type="presParOf" srcId="{F40C3C5E-B260-4665-997C-10BC5C9EB911}" destId="{01FD01F4-5B59-4275-B02B-E4514E73C422}" srcOrd="0" destOrd="0" presId="urn:microsoft.com/office/officeart/2018/5/layout/IconCircleLabelList"/>
    <dgm:cxn modelId="{C458E344-8C6E-480E-B8D3-E4E661AF9D77}" type="presParOf" srcId="{01FD01F4-5B59-4275-B02B-E4514E73C422}" destId="{6303622F-4D95-4344-BFDA-7A4C0C5FA88A}" srcOrd="0" destOrd="0" presId="urn:microsoft.com/office/officeart/2018/5/layout/IconCircleLabelList"/>
    <dgm:cxn modelId="{A916F9A7-0D24-4B86-B9E6-AA11694D8666}" type="presParOf" srcId="{01FD01F4-5B59-4275-B02B-E4514E73C422}" destId="{4BE01422-3402-4914-B579-E58F94DAB226}" srcOrd="1" destOrd="0" presId="urn:microsoft.com/office/officeart/2018/5/layout/IconCircleLabelList"/>
    <dgm:cxn modelId="{B2DC9C37-6DBE-4DC0-814F-93D95EBEF503}" type="presParOf" srcId="{01FD01F4-5B59-4275-B02B-E4514E73C422}" destId="{461311E9-ADD0-4797-9F9F-6571CB5EC693}" srcOrd="2" destOrd="0" presId="urn:microsoft.com/office/officeart/2018/5/layout/IconCircleLabelList"/>
    <dgm:cxn modelId="{63C9D6DB-C682-4B18-A6DD-FA7F6889FE8B}" type="presParOf" srcId="{01FD01F4-5B59-4275-B02B-E4514E73C422}" destId="{11525C80-EC4D-4D54-B47C-E64802FF14DB}" srcOrd="3" destOrd="0" presId="urn:microsoft.com/office/officeart/2018/5/layout/IconCircleLabelList"/>
    <dgm:cxn modelId="{2D5E5BD4-41FA-4DDE-B6BE-799806ED3597}" type="presParOf" srcId="{F40C3C5E-B260-4665-997C-10BC5C9EB911}" destId="{DCE8B384-6B99-4114-B92B-8F542099AE2D}" srcOrd="1" destOrd="0" presId="urn:microsoft.com/office/officeart/2018/5/layout/IconCircleLabelList"/>
    <dgm:cxn modelId="{B8791B6C-BE78-4FF1-9D29-637888954D0C}" type="presParOf" srcId="{F40C3C5E-B260-4665-997C-10BC5C9EB911}" destId="{CF6402D6-E838-4822-81DD-F2F85CA764C4}" srcOrd="2" destOrd="0" presId="urn:microsoft.com/office/officeart/2018/5/layout/IconCircleLabelList"/>
    <dgm:cxn modelId="{53E0F0DA-B8F7-44E7-801D-D7AD2266193D}" type="presParOf" srcId="{CF6402D6-E838-4822-81DD-F2F85CA764C4}" destId="{6A64A5EA-A903-4F06-8491-F3EB5E85DF9B}" srcOrd="0" destOrd="0" presId="urn:microsoft.com/office/officeart/2018/5/layout/IconCircleLabelList"/>
    <dgm:cxn modelId="{0C0114F7-8A84-42D0-A661-F3BD01435088}" type="presParOf" srcId="{CF6402D6-E838-4822-81DD-F2F85CA764C4}" destId="{62E50038-DE53-4D77-A232-E9A46856C8F2}" srcOrd="1" destOrd="0" presId="urn:microsoft.com/office/officeart/2018/5/layout/IconCircleLabelList"/>
    <dgm:cxn modelId="{F74167E1-D0A9-46A2-9582-DFE3093D8384}" type="presParOf" srcId="{CF6402D6-E838-4822-81DD-F2F85CA764C4}" destId="{D2DC0743-35C9-4AFA-AC0E-197568B72499}" srcOrd="2" destOrd="0" presId="urn:microsoft.com/office/officeart/2018/5/layout/IconCircleLabelList"/>
    <dgm:cxn modelId="{33C9CB83-3226-4C1F-86B0-A5DA3DD1E07A}" type="presParOf" srcId="{CF6402D6-E838-4822-81DD-F2F85CA764C4}" destId="{4BA371D1-81A6-4471-B03B-E09750F41AF2}" srcOrd="3" destOrd="0" presId="urn:microsoft.com/office/officeart/2018/5/layout/IconCircleLabelList"/>
    <dgm:cxn modelId="{3EC9C468-1563-4BED-9EAE-7B5D3B4E81C7}" type="presParOf" srcId="{F40C3C5E-B260-4665-997C-10BC5C9EB911}" destId="{C3BDADD7-D4F2-493E-A1D2-EAD9E6CDFE93}" srcOrd="3" destOrd="0" presId="urn:microsoft.com/office/officeart/2018/5/layout/IconCircleLabelList"/>
    <dgm:cxn modelId="{35ADCB3B-3ACB-4BF7-B56E-7B19519AF70E}" type="presParOf" srcId="{F40C3C5E-B260-4665-997C-10BC5C9EB911}" destId="{49066C2F-86B1-44E9-A50F-3F174BC639BE}" srcOrd="4" destOrd="0" presId="urn:microsoft.com/office/officeart/2018/5/layout/IconCircleLabelList"/>
    <dgm:cxn modelId="{F69F37A1-CFB6-4E30-AAA9-F3AE5A0DC62A}" type="presParOf" srcId="{49066C2F-86B1-44E9-A50F-3F174BC639BE}" destId="{85EE1E7D-8420-476A-A25C-3747BDD536A4}" srcOrd="0" destOrd="0" presId="urn:microsoft.com/office/officeart/2018/5/layout/IconCircleLabelList"/>
    <dgm:cxn modelId="{237DD114-AAA5-4119-957A-7B5268C0586B}" type="presParOf" srcId="{49066C2F-86B1-44E9-A50F-3F174BC639BE}" destId="{3F02A8BE-2B25-4F1E-BC44-15850DBB44B5}" srcOrd="1" destOrd="0" presId="urn:microsoft.com/office/officeart/2018/5/layout/IconCircleLabelList"/>
    <dgm:cxn modelId="{51326313-FF8E-42F0-9798-ACC2C76B578E}" type="presParOf" srcId="{49066C2F-86B1-44E9-A50F-3F174BC639BE}" destId="{269E8C53-9957-4041-982D-ADC8F2ADF2E6}" srcOrd="2" destOrd="0" presId="urn:microsoft.com/office/officeart/2018/5/layout/IconCircleLabelList"/>
    <dgm:cxn modelId="{011CA51E-4DB6-4AF3-BC94-A471D98616FE}" type="presParOf" srcId="{49066C2F-86B1-44E9-A50F-3F174BC639BE}" destId="{333FAF03-0EEF-4226-A268-28F0BDBC80CF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7A3C55-0024-4997-8EDA-F190DF8AC11E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D33B661-23BD-482A-812D-73048D95FDBE}">
      <dgm:prSet/>
      <dgm:spPr/>
      <dgm:t>
        <a:bodyPr/>
        <a:lstStyle/>
        <a:p>
          <a:pPr>
            <a:defRPr cap="all"/>
          </a:pPr>
          <a:r>
            <a:rPr lang="en-US"/>
            <a:t>Positive cash flow</a:t>
          </a:r>
        </a:p>
      </dgm:t>
    </dgm:pt>
    <dgm:pt modelId="{FD1B99B9-C69D-47A8-AB95-C60BAE40E8C8}" type="parTrans" cxnId="{8952C396-7C54-4BF7-BA7F-4EA9C1991219}">
      <dgm:prSet/>
      <dgm:spPr/>
      <dgm:t>
        <a:bodyPr/>
        <a:lstStyle/>
        <a:p>
          <a:endParaRPr lang="en-US"/>
        </a:p>
      </dgm:t>
    </dgm:pt>
    <dgm:pt modelId="{1D42281F-0027-4DA1-A5E3-E084FC64EAFD}" type="sibTrans" cxnId="{8952C396-7C54-4BF7-BA7F-4EA9C1991219}">
      <dgm:prSet/>
      <dgm:spPr/>
      <dgm:t>
        <a:bodyPr/>
        <a:lstStyle/>
        <a:p>
          <a:endParaRPr lang="en-US"/>
        </a:p>
      </dgm:t>
    </dgm:pt>
    <dgm:pt modelId="{3C393E5D-24FA-49C0-86A2-30C559D2D2E4}">
      <dgm:prSet/>
      <dgm:spPr/>
      <dgm:t>
        <a:bodyPr/>
        <a:lstStyle/>
        <a:p>
          <a:pPr>
            <a:defRPr cap="all"/>
          </a:pPr>
          <a:r>
            <a:rPr lang="en-US"/>
            <a:t>Access to capital </a:t>
          </a:r>
        </a:p>
      </dgm:t>
    </dgm:pt>
    <dgm:pt modelId="{13381436-E8EC-49E6-B35E-8B8F11C43802}" type="parTrans" cxnId="{35F4BAC2-6A75-4477-A486-C2507572ADD9}">
      <dgm:prSet/>
      <dgm:spPr/>
      <dgm:t>
        <a:bodyPr/>
        <a:lstStyle/>
        <a:p>
          <a:endParaRPr lang="en-US"/>
        </a:p>
      </dgm:t>
    </dgm:pt>
    <dgm:pt modelId="{CE2E508D-D0E7-4D24-BFA4-CBF7FAB5A5E7}" type="sibTrans" cxnId="{35F4BAC2-6A75-4477-A486-C2507572ADD9}">
      <dgm:prSet/>
      <dgm:spPr/>
      <dgm:t>
        <a:bodyPr/>
        <a:lstStyle/>
        <a:p>
          <a:endParaRPr lang="en-US"/>
        </a:p>
      </dgm:t>
    </dgm:pt>
    <dgm:pt modelId="{DD3E2FCB-E41B-450B-93EC-489B8533AD45}">
      <dgm:prSet/>
      <dgm:spPr/>
      <dgm:t>
        <a:bodyPr/>
        <a:lstStyle/>
        <a:p>
          <a:pPr>
            <a:defRPr cap="all"/>
          </a:pPr>
          <a:r>
            <a:rPr lang="en-US" dirty="0"/>
            <a:t>year-over- year  increases in revenue</a:t>
          </a:r>
        </a:p>
      </dgm:t>
    </dgm:pt>
    <dgm:pt modelId="{CCB7FEB4-BD73-442E-AE62-54A45FE4C51B}" type="parTrans" cxnId="{D20CF3BA-374D-44F5-867A-4F83272F881A}">
      <dgm:prSet/>
      <dgm:spPr/>
      <dgm:t>
        <a:bodyPr/>
        <a:lstStyle/>
        <a:p>
          <a:endParaRPr lang="en-US"/>
        </a:p>
      </dgm:t>
    </dgm:pt>
    <dgm:pt modelId="{C01B5795-3CF2-4A2B-9216-7F594F649F8A}" type="sibTrans" cxnId="{D20CF3BA-374D-44F5-867A-4F83272F881A}">
      <dgm:prSet/>
      <dgm:spPr/>
      <dgm:t>
        <a:bodyPr/>
        <a:lstStyle/>
        <a:p>
          <a:endParaRPr lang="en-US"/>
        </a:p>
      </dgm:t>
    </dgm:pt>
    <dgm:pt modelId="{158A746F-4A99-485E-B283-71C40C0F4511}" type="pres">
      <dgm:prSet presAssocID="{847A3C55-0024-4997-8EDA-F190DF8AC11E}" presName="root" presStyleCnt="0">
        <dgm:presLayoutVars>
          <dgm:dir/>
          <dgm:resizeHandles val="exact"/>
        </dgm:presLayoutVars>
      </dgm:prSet>
      <dgm:spPr/>
    </dgm:pt>
    <dgm:pt modelId="{731454DE-A3C4-465D-8819-802AA11CE31C}" type="pres">
      <dgm:prSet presAssocID="{6D33B661-23BD-482A-812D-73048D95FDBE}" presName="compNode" presStyleCnt="0"/>
      <dgm:spPr/>
    </dgm:pt>
    <dgm:pt modelId="{45A5C267-8158-40CB-B6E4-318EE96E3839}" type="pres">
      <dgm:prSet presAssocID="{6D33B661-23BD-482A-812D-73048D95FDBE}" presName="iconBgRect" presStyleLbl="bgShp" presStyleIdx="0" presStyleCnt="3"/>
      <dgm:spPr/>
    </dgm:pt>
    <dgm:pt modelId="{E0FB6061-CB1B-421F-AC42-D6D9BEB2B876}" type="pres">
      <dgm:prSet presAssocID="{6D33B661-23BD-482A-812D-73048D95FDB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0CF4D319-4DB1-4C68-A1F8-5929D6A7FE96}" type="pres">
      <dgm:prSet presAssocID="{6D33B661-23BD-482A-812D-73048D95FDBE}" presName="spaceRect" presStyleCnt="0"/>
      <dgm:spPr/>
    </dgm:pt>
    <dgm:pt modelId="{885156A0-C1C6-4EB0-ADD2-45CCA2CCF6BD}" type="pres">
      <dgm:prSet presAssocID="{6D33B661-23BD-482A-812D-73048D95FDBE}" presName="textRect" presStyleLbl="revTx" presStyleIdx="0" presStyleCnt="3">
        <dgm:presLayoutVars>
          <dgm:chMax val="1"/>
          <dgm:chPref val="1"/>
        </dgm:presLayoutVars>
      </dgm:prSet>
      <dgm:spPr/>
    </dgm:pt>
    <dgm:pt modelId="{8256C3E8-D43B-4768-A8F0-C7D98584AB5B}" type="pres">
      <dgm:prSet presAssocID="{1D42281F-0027-4DA1-A5E3-E084FC64EAFD}" presName="sibTrans" presStyleCnt="0"/>
      <dgm:spPr/>
    </dgm:pt>
    <dgm:pt modelId="{0AA8C98B-7227-44A0-AF61-1FFD09ABCDF6}" type="pres">
      <dgm:prSet presAssocID="{3C393E5D-24FA-49C0-86A2-30C559D2D2E4}" presName="compNode" presStyleCnt="0"/>
      <dgm:spPr/>
    </dgm:pt>
    <dgm:pt modelId="{CF27C115-98D0-4750-9AB1-6C3D5C56ED91}" type="pres">
      <dgm:prSet presAssocID="{3C393E5D-24FA-49C0-86A2-30C559D2D2E4}" presName="iconBgRect" presStyleLbl="bgShp" presStyleIdx="1" presStyleCnt="3"/>
      <dgm:spPr/>
    </dgm:pt>
    <dgm:pt modelId="{0C70D3D5-D040-417D-9AF7-F0B3492E69F5}" type="pres">
      <dgm:prSet presAssocID="{3C393E5D-24FA-49C0-86A2-30C559D2D2E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ggy Bank outline"/>
        </a:ext>
      </dgm:extLst>
    </dgm:pt>
    <dgm:pt modelId="{F8BEB8A3-C7B6-4C92-841B-5579FF6E9FE1}" type="pres">
      <dgm:prSet presAssocID="{3C393E5D-24FA-49C0-86A2-30C559D2D2E4}" presName="spaceRect" presStyleCnt="0"/>
      <dgm:spPr/>
    </dgm:pt>
    <dgm:pt modelId="{0F5E2F49-F402-4DF3-9CAD-15C606BCA3BF}" type="pres">
      <dgm:prSet presAssocID="{3C393E5D-24FA-49C0-86A2-30C559D2D2E4}" presName="textRect" presStyleLbl="revTx" presStyleIdx="1" presStyleCnt="3">
        <dgm:presLayoutVars>
          <dgm:chMax val="1"/>
          <dgm:chPref val="1"/>
        </dgm:presLayoutVars>
      </dgm:prSet>
      <dgm:spPr/>
    </dgm:pt>
    <dgm:pt modelId="{579BA399-48E8-4513-A10B-097EBBE7949C}" type="pres">
      <dgm:prSet presAssocID="{CE2E508D-D0E7-4D24-BFA4-CBF7FAB5A5E7}" presName="sibTrans" presStyleCnt="0"/>
      <dgm:spPr/>
    </dgm:pt>
    <dgm:pt modelId="{9231D646-B04F-4C61-9EF6-FBCBE4797C2E}" type="pres">
      <dgm:prSet presAssocID="{DD3E2FCB-E41B-450B-93EC-489B8533AD45}" presName="compNode" presStyleCnt="0"/>
      <dgm:spPr/>
    </dgm:pt>
    <dgm:pt modelId="{5AF81E94-5EF4-4E46-B5DA-A7B21C8E3C29}" type="pres">
      <dgm:prSet presAssocID="{DD3E2FCB-E41B-450B-93EC-489B8533AD45}" presName="iconBgRect" presStyleLbl="bgShp" presStyleIdx="2" presStyleCnt="3"/>
      <dgm:spPr/>
    </dgm:pt>
    <dgm:pt modelId="{BCAA19C5-BBD3-4F43-83C1-EA047090FC73}" type="pres">
      <dgm:prSet presAssocID="{DD3E2FCB-E41B-450B-93EC-489B8533AD4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Upward Trend"/>
        </a:ext>
      </dgm:extLst>
    </dgm:pt>
    <dgm:pt modelId="{189294AF-2779-40C7-8239-629B015778E1}" type="pres">
      <dgm:prSet presAssocID="{DD3E2FCB-E41B-450B-93EC-489B8533AD45}" presName="spaceRect" presStyleCnt="0"/>
      <dgm:spPr/>
    </dgm:pt>
    <dgm:pt modelId="{434C478A-7911-4942-912B-CF9D9CF47703}" type="pres">
      <dgm:prSet presAssocID="{DD3E2FCB-E41B-450B-93EC-489B8533AD45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7B3D32D-7A18-4EC8-82BA-E8C10077A01F}" type="presOf" srcId="{847A3C55-0024-4997-8EDA-F190DF8AC11E}" destId="{158A746F-4A99-485E-B283-71C40C0F4511}" srcOrd="0" destOrd="0" presId="urn:microsoft.com/office/officeart/2018/5/layout/IconCircleLabelList"/>
    <dgm:cxn modelId="{21DC0E80-881A-4EDF-99B7-B0385DCD4794}" type="presOf" srcId="{DD3E2FCB-E41B-450B-93EC-489B8533AD45}" destId="{434C478A-7911-4942-912B-CF9D9CF47703}" srcOrd="0" destOrd="0" presId="urn:microsoft.com/office/officeart/2018/5/layout/IconCircleLabelList"/>
    <dgm:cxn modelId="{8952C396-7C54-4BF7-BA7F-4EA9C1991219}" srcId="{847A3C55-0024-4997-8EDA-F190DF8AC11E}" destId="{6D33B661-23BD-482A-812D-73048D95FDBE}" srcOrd="0" destOrd="0" parTransId="{FD1B99B9-C69D-47A8-AB95-C60BAE40E8C8}" sibTransId="{1D42281F-0027-4DA1-A5E3-E084FC64EAFD}"/>
    <dgm:cxn modelId="{E328D8A9-EAAE-445B-B0FD-596217211D18}" type="presOf" srcId="{6D33B661-23BD-482A-812D-73048D95FDBE}" destId="{885156A0-C1C6-4EB0-ADD2-45CCA2CCF6BD}" srcOrd="0" destOrd="0" presId="urn:microsoft.com/office/officeart/2018/5/layout/IconCircleLabelList"/>
    <dgm:cxn modelId="{49859FAB-A1F1-4085-9565-BF192BE3B8CB}" type="presOf" srcId="{3C393E5D-24FA-49C0-86A2-30C559D2D2E4}" destId="{0F5E2F49-F402-4DF3-9CAD-15C606BCA3BF}" srcOrd="0" destOrd="0" presId="urn:microsoft.com/office/officeart/2018/5/layout/IconCircleLabelList"/>
    <dgm:cxn modelId="{D20CF3BA-374D-44F5-867A-4F83272F881A}" srcId="{847A3C55-0024-4997-8EDA-F190DF8AC11E}" destId="{DD3E2FCB-E41B-450B-93EC-489B8533AD45}" srcOrd="2" destOrd="0" parTransId="{CCB7FEB4-BD73-442E-AE62-54A45FE4C51B}" sibTransId="{C01B5795-3CF2-4A2B-9216-7F594F649F8A}"/>
    <dgm:cxn modelId="{35F4BAC2-6A75-4477-A486-C2507572ADD9}" srcId="{847A3C55-0024-4997-8EDA-F190DF8AC11E}" destId="{3C393E5D-24FA-49C0-86A2-30C559D2D2E4}" srcOrd="1" destOrd="0" parTransId="{13381436-E8EC-49E6-B35E-8B8F11C43802}" sibTransId="{CE2E508D-D0E7-4D24-BFA4-CBF7FAB5A5E7}"/>
    <dgm:cxn modelId="{45FBA741-8D62-4453-AA57-313D3D009EA4}" type="presParOf" srcId="{158A746F-4A99-485E-B283-71C40C0F4511}" destId="{731454DE-A3C4-465D-8819-802AA11CE31C}" srcOrd="0" destOrd="0" presId="urn:microsoft.com/office/officeart/2018/5/layout/IconCircleLabelList"/>
    <dgm:cxn modelId="{2A9CF7A5-692F-4B9B-BBDA-DDCBB14C1E3B}" type="presParOf" srcId="{731454DE-A3C4-465D-8819-802AA11CE31C}" destId="{45A5C267-8158-40CB-B6E4-318EE96E3839}" srcOrd="0" destOrd="0" presId="urn:microsoft.com/office/officeart/2018/5/layout/IconCircleLabelList"/>
    <dgm:cxn modelId="{5FDD7C65-A767-43FE-98B4-617F143B03CD}" type="presParOf" srcId="{731454DE-A3C4-465D-8819-802AA11CE31C}" destId="{E0FB6061-CB1B-421F-AC42-D6D9BEB2B876}" srcOrd="1" destOrd="0" presId="urn:microsoft.com/office/officeart/2018/5/layout/IconCircleLabelList"/>
    <dgm:cxn modelId="{5E093342-ED94-432A-9C12-BEBCDAC503B8}" type="presParOf" srcId="{731454DE-A3C4-465D-8819-802AA11CE31C}" destId="{0CF4D319-4DB1-4C68-A1F8-5929D6A7FE96}" srcOrd="2" destOrd="0" presId="urn:microsoft.com/office/officeart/2018/5/layout/IconCircleLabelList"/>
    <dgm:cxn modelId="{4F9810F9-0E48-4A86-BE5C-2C351B1C8D40}" type="presParOf" srcId="{731454DE-A3C4-465D-8819-802AA11CE31C}" destId="{885156A0-C1C6-4EB0-ADD2-45CCA2CCF6BD}" srcOrd="3" destOrd="0" presId="urn:microsoft.com/office/officeart/2018/5/layout/IconCircleLabelList"/>
    <dgm:cxn modelId="{04AE8B7F-8C2F-49AA-BB23-AF1F0B925353}" type="presParOf" srcId="{158A746F-4A99-485E-B283-71C40C0F4511}" destId="{8256C3E8-D43B-4768-A8F0-C7D98584AB5B}" srcOrd="1" destOrd="0" presId="urn:microsoft.com/office/officeart/2018/5/layout/IconCircleLabelList"/>
    <dgm:cxn modelId="{9D469310-4B5E-4B39-8FC6-C65B5AA8BFD7}" type="presParOf" srcId="{158A746F-4A99-485E-B283-71C40C0F4511}" destId="{0AA8C98B-7227-44A0-AF61-1FFD09ABCDF6}" srcOrd="2" destOrd="0" presId="urn:microsoft.com/office/officeart/2018/5/layout/IconCircleLabelList"/>
    <dgm:cxn modelId="{E356F471-10C6-427B-B5A4-C7946B8FDBE3}" type="presParOf" srcId="{0AA8C98B-7227-44A0-AF61-1FFD09ABCDF6}" destId="{CF27C115-98D0-4750-9AB1-6C3D5C56ED91}" srcOrd="0" destOrd="0" presId="urn:microsoft.com/office/officeart/2018/5/layout/IconCircleLabelList"/>
    <dgm:cxn modelId="{01606359-EE44-478C-B48C-9E2B9E401089}" type="presParOf" srcId="{0AA8C98B-7227-44A0-AF61-1FFD09ABCDF6}" destId="{0C70D3D5-D040-417D-9AF7-F0B3492E69F5}" srcOrd="1" destOrd="0" presId="urn:microsoft.com/office/officeart/2018/5/layout/IconCircleLabelList"/>
    <dgm:cxn modelId="{3D42A668-4590-4D6B-9B69-514223C87AFA}" type="presParOf" srcId="{0AA8C98B-7227-44A0-AF61-1FFD09ABCDF6}" destId="{F8BEB8A3-C7B6-4C92-841B-5579FF6E9FE1}" srcOrd="2" destOrd="0" presId="urn:microsoft.com/office/officeart/2018/5/layout/IconCircleLabelList"/>
    <dgm:cxn modelId="{F33539DD-CA34-480F-B4EE-64CFF2ABEDCD}" type="presParOf" srcId="{0AA8C98B-7227-44A0-AF61-1FFD09ABCDF6}" destId="{0F5E2F49-F402-4DF3-9CAD-15C606BCA3BF}" srcOrd="3" destOrd="0" presId="urn:microsoft.com/office/officeart/2018/5/layout/IconCircleLabelList"/>
    <dgm:cxn modelId="{2E347E45-816D-4D4E-9D36-095BA0856025}" type="presParOf" srcId="{158A746F-4A99-485E-B283-71C40C0F4511}" destId="{579BA399-48E8-4513-A10B-097EBBE7949C}" srcOrd="3" destOrd="0" presId="urn:microsoft.com/office/officeart/2018/5/layout/IconCircleLabelList"/>
    <dgm:cxn modelId="{14019385-238C-4784-89EE-0389EC34FEDD}" type="presParOf" srcId="{158A746F-4A99-485E-B283-71C40C0F4511}" destId="{9231D646-B04F-4C61-9EF6-FBCBE4797C2E}" srcOrd="4" destOrd="0" presId="urn:microsoft.com/office/officeart/2018/5/layout/IconCircleLabelList"/>
    <dgm:cxn modelId="{416EDF29-AC31-4E2C-BC81-42D7CBD9A518}" type="presParOf" srcId="{9231D646-B04F-4C61-9EF6-FBCBE4797C2E}" destId="{5AF81E94-5EF4-4E46-B5DA-A7B21C8E3C29}" srcOrd="0" destOrd="0" presId="urn:microsoft.com/office/officeart/2018/5/layout/IconCircleLabelList"/>
    <dgm:cxn modelId="{6694B87D-7F20-412D-A936-3C3083B6EBB5}" type="presParOf" srcId="{9231D646-B04F-4C61-9EF6-FBCBE4797C2E}" destId="{BCAA19C5-BBD3-4F43-83C1-EA047090FC73}" srcOrd="1" destOrd="0" presId="urn:microsoft.com/office/officeart/2018/5/layout/IconCircleLabelList"/>
    <dgm:cxn modelId="{BA4A29EB-F9C8-4DDC-804A-0C86E91DC7AF}" type="presParOf" srcId="{9231D646-B04F-4C61-9EF6-FBCBE4797C2E}" destId="{189294AF-2779-40C7-8239-629B015778E1}" srcOrd="2" destOrd="0" presId="urn:microsoft.com/office/officeart/2018/5/layout/IconCircleLabelList"/>
    <dgm:cxn modelId="{C0B69408-D098-48C4-9D39-A9D960258DC0}" type="presParOf" srcId="{9231D646-B04F-4C61-9EF6-FBCBE4797C2E}" destId="{434C478A-7911-4942-912B-CF9D9CF47703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A53665-7C52-4003-898D-D80CE79737D3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23DDC5D-154E-47C2-84BF-E49C8A18426E}">
      <dgm:prSet/>
      <dgm:spPr/>
      <dgm:t>
        <a:bodyPr/>
        <a:lstStyle/>
        <a:p>
          <a:r>
            <a:rPr lang="en-US" b="1"/>
            <a:t>Federal agencies have subcontracting goals</a:t>
          </a:r>
          <a:endParaRPr lang="en-US"/>
        </a:p>
      </dgm:t>
    </dgm:pt>
    <dgm:pt modelId="{D1CB07C9-BB82-44F6-86DD-317991741805}" type="parTrans" cxnId="{036AB481-F00F-44EF-80D2-B24D8C1B52D4}">
      <dgm:prSet/>
      <dgm:spPr/>
      <dgm:t>
        <a:bodyPr/>
        <a:lstStyle/>
        <a:p>
          <a:endParaRPr lang="en-US"/>
        </a:p>
      </dgm:t>
    </dgm:pt>
    <dgm:pt modelId="{138133F5-A2B4-4299-B257-44065666964C}" type="sibTrans" cxnId="{036AB481-F00F-44EF-80D2-B24D8C1B52D4}">
      <dgm:prSet/>
      <dgm:spPr/>
      <dgm:t>
        <a:bodyPr/>
        <a:lstStyle/>
        <a:p>
          <a:endParaRPr lang="en-US"/>
        </a:p>
      </dgm:t>
    </dgm:pt>
    <dgm:pt modelId="{D842C41E-8F22-4F19-A201-47EE8C7ACC9E}">
      <dgm:prSet/>
      <dgm:spPr/>
      <dgm:t>
        <a:bodyPr/>
        <a:lstStyle/>
        <a:p>
          <a:r>
            <a:rPr lang="en-US" b="1" dirty="0"/>
            <a:t>Statutory goals established by federal executive agencies for small business procurement</a:t>
          </a:r>
          <a:endParaRPr lang="en-US" dirty="0"/>
        </a:p>
      </dgm:t>
    </dgm:pt>
    <dgm:pt modelId="{719BB995-1059-4F61-AD15-48692BDF7B71}" type="parTrans" cxnId="{2F9F16EA-C407-49B6-881A-3E7A707D99F1}">
      <dgm:prSet/>
      <dgm:spPr/>
      <dgm:t>
        <a:bodyPr/>
        <a:lstStyle/>
        <a:p>
          <a:endParaRPr lang="en-US"/>
        </a:p>
      </dgm:t>
    </dgm:pt>
    <dgm:pt modelId="{DE6874CA-5E2F-40E2-A2BE-DA4671990CA9}" type="sibTrans" cxnId="{2F9F16EA-C407-49B6-881A-3E7A707D99F1}">
      <dgm:prSet/>
      <dgm:spPr/>
      <dgm:t>
        <a:bodyPr/>
        <a:lstStyle/>
        <a:p>
          <a:endParaRPr lang="en-US"/>
        </a:p>
      </dgm:t>
    </dgm:pt>
    <dgm:pt modelId="{C634AD72-59A7-4A81-9E6C-18C3CBBD238F}">
      <dgm:prSet/>
      <dgm:spPr/>
      <dgm:t>
        <a:bodyPr/>
        <a:lstStyle/>
        <a:p>
          <a:r>
            <a:rPr lang="en-US" dirty="0"/>
            <a:t>23% Small Business</a:t>
          </a:r>
        </a:p>
      </dgm:t>
    </dgm:pt>
    <dgm:pt modelId="{6B5D0FEE-52A7-4F3D-8499-813295DA7926}" type="parTrans" cxnId="{48A0547A-BACD-45D6-ADBB-4EC143D233BF}">
      <dgm:prSet/>
      <dgm:spPr/>
      <dgm:t>
        <a:bodyPr/>
        <a:lstStyle/>
        <a:p>
          <a:endParaRPr lang="en-US"/>
        </a:p>
      </dgm:t>
    </dgm:pt>
    <dgm:pt modelId="{80D7CB58-A65B-4B2E-BD79-3C5D3072D4E8}" type="sibTrans" cxnId="{48A0547A-BACD-45D6-ADBB-4EC143D233BF}">
      <dgm:prSet/>
      <dgm:spPr/>
      <dgm:t>
        <a:bodyPr/>
        <a:lstStyle/>
        <a:p>
          <a:endParaRPr lang="en-US"/>
        </a:p>
      </dgm:t>
    </dgm:pt>
    <dgm:pt modelId="{5A4097D1-4A0C-4B0E-AE67-D107A23F4DB0}">
      <dgm:prSet/>
      <dgm:spPr/>
      <dgm:t>
        <a:bodyPr/>
        <a:lstStyle/>
        <a:p>
          <a:r>
            <a:rPr lang="en-US"/>
            <a:t>5% WOSB (Women-Owned Small Businesses)</a:t>
          </a:r>
        </a:p>
      </dgm:t>
    </dgm:pt>
    <dgm:pt modelId="{925FFF38-8C5B-4085-84A3-43F41093E782}" type="parTrans" cxnId="{E12AF0F1-2BF4-4D0B-9072-49682C1D9578}">
      <dgm:prSet/>
      <dgm:spPr/>
      <dgm:t>
        <a:bodyPr/>
        <a:lstStyle/>
        <a:p>
          <a:endParaRPr lang="en-US"/>
        </a:p>
      </dgm:t>
    </dgm:pt>
    <dgm:pt modelId="{4FA2128D-8C48-4E17-A932-E03932F3195E}" type="sibTrans" cxnId="{E12AF0F1-2BF4-4D0B-9072-49682C1D9578}">
      <dgm:prSet/>
      <dgm:spPr/>
      <dgm:t>
        <a:bodyPr/>
        <a:lstStyle/>
        <a:p>
          <a:endParaRPr lang="en-US"/>
        </a:p>
      </dgm:t>
    </dgm:pt>
    <dgm:pt modelId="{8651757A-E11E-48B9-8930-EC8F6F6FD575}">
      <dgm:prSet/>
      <dgm:spPr/>
      <dgm:t>
        <a:bodyPr/>
        <a:lstStyle/>
        <a:p>
          <a:r>
            <a:rPr lang="en-US" dirty="0"/>
            <a:t>11% SDB (Small Disadvantaged Small Business/8(a))</a:t>
          </a:r>
        </a:p>
      </dgm:t>
    </dgm:pt>
    <dgm:pt modelId="{177851F1-D553-4F06-B1A5-D57FDD74B7A3}" type="parTrans" cxnId="{45D41FCB-C211-41B4-9E6F-86AB512BA74B}">
      <dgm:prSet/>
      <dgm:spPr/>
      <dgm:t>
        <a:bodyPr/>
        <a:lstStyle/>
        <a:p>
          <a:endParaRPr lang="en-US"/>
        </a:p>
      </dgm:t>
    </dgm:pt>
    <dgm:pt modelId="{736C4E75-86AE-477B-A0E2-5B31E524AFA0}" type="sibTrans" cxnId="{45D41FCB-C211-41B4-9E6F-86AB512BA74B}">
      <dgm:prSet/>
      <dgm:spPr/>
      <dgm:t>
        <a:bodyPr/>
        <a:lstStyle/>
        <a:p>
          <a:endParaRPr lang="en-US"/>
        </a:p>
      </dgm:t>
    </dgm:pt>
    <dgm:pt modelId="{4F3D46A0-B6FF-4E8C-80CB-16CBE7D87CF9}">
      <dgm:prSet/>
      <dgm:spPr/>
      <dgm:t>
        <a:bodyPr/>
        <a:lstStyle/>
        <a:p>
          <a:r>
            <a:rPr lang="en-US"/>
            <a:t>3% SDVOSB (Service-Disabled Veteran-Owned Small Business)</a:t>
          </a:r>
        </a:p>
      </dgm:t>
    </dgm:pt>
    <dgm:pt modelId="{75596B1A-3045-443D-A362-5EF219755DAE}" type="parTrans" cxnId="{3682B7B5-FD54-4FBC-B354-230CA6050C70}">
      <dgm:prSet/>
      <dgm:spPr/>
      <dgm:t>
        <a:bodyPr/>
        <a:lstStyle/>
        <a:p>
          <a:endParaRPr lang="en-US"/>
        </a:p>
      </dgm:t>
    </dgm:pt>
    <dgm:pt modelId="{9BBAB347-8123-4081-90FB-6F74E4E2479F}" type="sibTrans" cxnId="{3682B7B5-FD54-4FBC-B354-230CA6050C70}">
      <dgm:prSet/>
      <dgm:spPr/>
      <dgm:t>
        <a:bodyPr/>
        <a:lstStyle/>
        <a:p>
          <a:endParaRPr lang="en-US"/>
        </a:p>
      </dgm:t>
    </dgm:pt>
    <dgm:pt modelId="{D9261CFE-EF8B-456A-9AC4-9FFB4B611E1C}">
      <dgm:prSet/>
      <dgm:spPr/>
      <dgm:t>
        <a:bodyPr/>
        <a:lstStyle/>
        <a:p>
          <a:r>
            <a:rPr lang="en-US"/>
            <a:t>3% HUBZone (Historically Underutilized Business Zones)</a:t>
          </a:r>
        </a:p>
      </dgm:t>
    </dgm:pt>
    <dgm:pt modelId="{D7651D38-F095-4979-A296-EA618277CB79}" type="parTrans" cxnId="{9C50E5B6-17E0-4988-8550-9813326ABFD3}">
      <dgm:prSet/>
      <dgm:spPr/>
      <dgm:t>
        <a:bodyPr/>
        <a:lstStyle/>
        <a:p>
          <a:endParaRPr lang="en-US"/>
        </a:p>
      </dgm:t>
    </dgm:pt>
    <dgm:pt modelId="{91863F64-4348-45EB-AF5C-C6EFF973384D}" type="sibTrans" cxnId="{9C50E5B6-17E0-4988-8550-9813326ABFD3}">
      <dgm:prSet/>
      <dgm:spPr/>
      <dgm:t>
        <a:bodyPr/>
        <a:lstStyle/>
        <a:p>
          <a:endParaRPr lang="en-US"/>
        </a:p>
      </dgm:t>
    </dgm:pt>
    <dgm:pt modelId="{1E0B5526-12B7-413B-B479-779DE7D560EA}" type="pres">
      <dgm:prSet presAssocID="{8CA53665-7C52-4003-898D-D80CE79737D3}" presName="Name0" presStyleCnt="0">
        <dgm:presLayoutVars>
          <dgm:dir/>
          <dgm:animLvl val="lvl"/>
          <dgm:resizeHandles val="exact"/>
        </dgm:presLayoutVars>
      </dgm:prSet>
      <dgm:spPr/>
    </dgm:pt>
    <dgm:pt modelId="{6C3417C6-7B37-4004-BCAE-47E621206294}" type="pres">
      <dgm:prSet presAssocID="{D23DDC5D-154E-47C2-84BF-E49C8A18426E}" presName="composite" presStyleCnt="0"/>
      <dgm:spPr/>
    </dgm:pt>
    <dgm:pt modelId="{7402C0D8-2066-48F2-9E66-F3B8847C7987}" type="pres">
      <dgm:prSet presAssocID="{D23DDC5D-154E-47C2-84BF-E49C8A18426E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44D2AF95-2295-423C-8F65-7A6DF902719F}" type="pres">
      <dgm:prSet presAssocID="{D23DDC5D-154E-47C2-84BF-E49C8A18426E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105CD504-3A53-4724-B652-B0ECF1A8D702}" type="presOf" srcId="{D842C41E-8F22-4F19-A201-47EE8C7ACC9E}" destId="{44D2AF95-2295-423C-8F65-7A6DF902719F}" srcOrd="0" destOrd="0" presId="urn:microsoft.com/office/officeart/2005/8/layout/hList1"/>
    <dgm:cxn modelId="{8881CA07-7321-4A8B-92A1-D1DA30023CCF}" type="presOf" srcId="{8651757A-E11E-48B9-8930-EC8F6F6FD575}" destId="{44D2AF95-2295-423C-8F65-7A6DF902719F}" srcOrd="0" destOrd="3" presId="urn:microsoft.com/office/officeart/2005/8/layout/hList1"/>
    <dgm:cxn modelId="{981C5B22-8188-4AD3-B13B-FE282E57B560}" type="presOf" srcId="{8CA53665-7C52-4003-898D-D80CE79737D3}" destId="{1E0B5526-12B7-413B-B479-779DE7D560EA}" srcOrd="0" destOrd="0" presId="urn:microsoft.com/office/officeart/2005/8/layout/hList1"/>
    <dgm:cxn modelId="{7472003F-5818-4B62-B402-0D51CB1C2750}" type="presOf" srcId="{C634AD72-59A7-4A81-9E6C-18C3CBBD238F}" destId="{44D2AF95-2295-423C-8F65-7A6DF902719F}" srcOrd="0" destOrd="1" presId="urn:microsoft.com/office/officeart/2005/8/layout/hList1"/>
    <dgm:cxn modelId="{48A0547A-BACD-45D6-ADBB-4EC143D233BF}" srcId="{D842C41E-8F22-4F19-A201-47EE8C7ACC9E}" destId="{C634AD72-59A7-4A81-9E6C-18C3CBBD238F}" srcOrd="0" destOrd="0" parTransId="{6B5D0FEE-52A7-4F3D-8499-813295DA7926}" sibTransId="{80D7CB58-A65B-4B2E-BD79-3C5D3072D4E8}"/>
    <dgm:cxn modelId="{9A04147E-56CF-48A6-AE38-FA2F7D0D9619}" type="presOf" srcId="{D23DDC5D-154E-47C2-84BF-E49C8A18426E}" destId="{7402C0D8-2066-48F2-9E66-F3B8847C7987}" srcOrd="0" destOrd="0" presId="urn:microsoft.com/office/officeart/2005/8/layout/hList1"/>
    <dgm:cxn modelId="{036AB481-F00F-44EF-80D2-B24D8C1B52D4}" srcId="{8CA53665-7C52-4003-898D-D80CE79737D3}" destId="{D23DDC5D-154E-47C2-84BF-E49C8A18426E}" srcOrd="0" destOrd="0" parTransId="{D1CB07C9-BB82-44F6-86DD-317991741805}" sibTransId="{138133F5-A2B4-4299-B257-44065666964C}"/>
    <dgm:cxn modelId="{E951478A-570A-49B8-B316-63FB7983170A}" type="presOf" srcId="{4F3D46A0-B6FF-4E8C-80CB-16CBE7D87CF9}" destId="{44D2AF95-2295-423C-8F65-7A6DF902719F}" srcOrd="0" destOrd="4" presId="urn:microsoft.com/office/officeart/2005/8/layout/hList1"/>
    <dgm:cxn modelId="{AF45C099-1F78-4980-A74D-FC272EB07E96}" type="presOf" srcId="{D9261CFE-EF8B-456A-9AC4-9FFB4B611E1C}" destId="{44D2AF95-2295-423C-8F65-7A6DF902719F}" srcOrd="0" destOrd="5" presId="urn:microsoft.com/office/officeart/2005/8/layout/hList1"/>
    <dgm:cxn modelId="{6F09A3A8-A40A-45E4-8196-E4A15C1BA3A9}" type="presOf" srcId="{5A4097D1-4A0C-4B0E-AE67-D107A23F4DB0}" destId="{44D2AF95-2295-423C-8F65-7A6DF902719F}" srcOrd="0" destOrd="2" presId="urn:microsoft.com/office/officeart/2005/8/layout/hList1"/>
    <dgm:cxn modelId="{3682B7B5-FD54-4FBC-B354-230CA6050C70}" srcId="{D842C41E-8F22-4F19-A201-47EE8C7ACC9E}" destId="{4F3D46A0-B6FF-4E8C-80CB-16CBE7D87CF9}" srcOrd="3" destOrd="0" parTransId="{75596B1A-3045-443D-A362-5EF219755DAE}" sibTransId="{9BBAB347-8123-4081-90FB-6F74E4E2479F}"/>
    <dgm:cxn modelId="{9C50E5B6-17E0-4988-8550-9813326ABFD3}" srcId="{D842C41E-8F22-4F19-A201-47EE8C7ACC9E}" destId="{D9261CFE-EF8B-456A-9AC4-9FFB4B611E1C}" srcOrd="4" destOrd="0" parTransId="{D7651D38-F095-4979-A296-EA618277CB79}" sibTransId="{91863F64-4348-45EB-AF5C-C6EFF973384D}"/>
    <dgm:cxn modelId="{45D41FCB-C211-41B4-9E6F-86AB512BA74B}" srcId="{D842C41E-8F22-4F19-A201-47EE8C7ACC9E}" destId="{8651757A-E11E-48B9-8930-EC8F6F6FD575}" srcOrd="2" destOrd="0" parTransId="{177851F1-D553-4F06-B1A5-D57FDD74B7A3}" sibTransId="{736C4E75-86AE-477B-A0E2-5B31E524AFA0}"/>
    <dgm:cxn modelId="{2F9F16EA-C407-49B6-881A-3E7A707D99F1}" srcId="{D23DDC5D-154E-47C2-84BF-E49C8A18426E}" destId="{D842C41E-8F22-4F19-A201-47EE8C7ACC9E}" srcOrd="0" destOrd="0" parTransId="{719BB995-1059-4F61-AD15-48692BDF7B71}" sibTransId="{DE6874CA-5E2F-40E2-A2BE-DA4671990CA9}"/>
    <dgm:cxn modelId="{E12AF0F1-2BF4-4D0B-9072-49682C1D9578}" srcId="{D842C41E-8F22-4F19-A201-47EE8C7ACC9E}" destId="{5A4097D1-4A0C-4B0E-AE67-D107A23F4DB0}" srcOrd="1" destOrd="0" parTransId="{925FFF38-8C5B-4085-84A3-43F41093E782}" sibTransId="{4FA2128D-8C48-4E17-A932-E03932F3195E}"/>
    <dgm:cxn modelId="{15D2C7E2-D89D-466F-97BC-B0460F84CBD9}" type="presParOf" srcId="{1E0B5526-12B7-413B-B479-779DE7D560EA}" destId="{6C3417C6-7B37-4004-BCAE-47E621206294}" srcOrd="0" destOrd="0" presId="urn:microsoft.com/office/officeart/2005/8/layout/hList1"/>
    <dgm:cxn modelId="{5EBFB71F-1FAE-44AF-8D47-4AE869873C02}" type="presParOf" srcId="{6C3417C6-7B37-4004-BCAE-47E621206294}" destId="{7402C0D8-2066-48F2-9E66-F3B8847C7987}" srcOrd="0" destOrd="0" presId="urn:microsoft.com/office/officeart/2005/8/layout/hList1"/>
    <dgm:cxn modelId="{1D252C57-8A0A-40E6-9F75-4391F2D6EB51}" type="presParOf" srcId="{6C3417C6-7B37-4004-BCAE-47E621206294}" destId="{44D2AF95-2295-423C-8F65-7A6DF902719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8652781-7522-400B-8B1D-667C17E48A6B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090959A-09D1-405B-BC45-CCFBCAE2B431}">
      <dgm:prSet/>
      <dgm:spPr/>
      <dgm:t>
        <a:bodyPr/>
        <a:lstStyle/>
        <a:p>
          <a:pPr>
            <a:defRPr b="1"/>
          </a:pPr>
          <a:r>
            <a:rPr lang="en-US" b="1"/>
            <a:t>Formal Certification </a:t>
          </a:r>
          <a:endParaRPr lang="en-US"/>
        </a:p>
      </dgm:t>
    </dgm:pt>
    <dgm:pt modelId="{15AF2859-9F0A-4F26-AC3E-3486EA26EA00}" type="parTrans" cxnId="{74F46F56-12F2-4AD1-BB56-996174DBE88A}">
      <dgm:prSet/>
      <dgm:spPr/>
      <dgm:t>
        <a:bodyPr/>
        <a:lstStyle/>
        <a:p>
          <a:endParaRPr lang="en-US"/>
        </a:p>
      </dgm:t>
    </dgm:pt>
    <dgm:pt modelId="{6A06B20F-F3FE-4695-B387-0C8C257E1544}" type="sibTrans" cxnId="{74F46F56-12F2-4AD1-BB56-996174DBE88A}">
      <dgm:prSet/>
      <dgm:spPr/>
      <dgm:t>
        <a:bodyPr/>
        <a:lstStyle/>
        <a:p>
          <a:endParaRPr lang="en-US"/>
        </a:p>
      </dgm:t>
    </dgm:pt>
    <dgm:pt modelId="{840F805F-BDBF-4320-9444-39FE7624A4D1}">
      <dgm:prSet/>
      <dgm:spPr/>
      <dgm:t>
        <a:bodyPr/>
        <a:lstStyle/>
        <a:p>
          <a:r>
            <a:rPr lang="en-US"/>
            <a:t>HUBZone – 3% goal</a:t>
          </a:r>
        </a:p>
      </dgm:t>
    </dgm:pt>
    <dgm:pt modelId="{18C4998C-A991-4003-950F-4CBCA196BACD}" type="parTrans" cxnId="{9917C7FD-0EE8-4920-94BD-75245B072BA9}">
      <dgm:prSet/>
      <dgm:spPr/>
      <dgm:t>
        <a:bodyPr/>
        <a:lstStyle/>
        <a:p>
          <a:endParaRPr lang="en-US"/>
        </a:p>
      </dgm:t>
    </dgm:pt>
    <dgm:pt modelId="{6E9CF2E1-77AB-4286-A7B1-551421D1DE9A}" type="sibTrans" cxnId="{9917C7FD-0EE8-4920-94BD-75245B072BA9}">
      <dgm:prSet/>
      <dgm:spPr/>
      <dgm:t>
        <a:bodyPr/>
        <a:lstStyle/>
        <a:p>
          <a:endParaRPr lang="en-US"/>
        </a:p>
      </dgm:t>
    </dgm:pt>
    <dgm:pt modelId="{09E3F1B6-AC28-4434-BB0D-3804A0EB3039}">
      <dgm:prSet/>
      <dgm:spPr/>
      <dgm:t>
        <a:bodyPr/>
        <a:lstStyle/>
        <a:p>
          <a:r>
            <a:rPr lang="en-US" dirty="0"/>
            <a:t>8(a) Business Development – 12% goal</a:t>
          </a:r>
        </a:p>
      </dgm:t>
    </dgm:pt>
    <dgm:pt modelId="{6C7406DD-84B6-4B6B-A818-DA6F9358D9DA}" type="parTrans" cxnId="{D5DA0FFA-79DF-4590-8D2F-2654575B00E3}">
      <dgm:prSet/>
      <dgm:spPr/>
      <dgm:t>
        <a:bodyPr/>
        <a:lstStyle/>
        <a:p>
          <a:endParaRPr lang="en-US"/>
        </a:p>
      </dgm:t>
    </dgm:pt>
    <dgm:pt modelId="{6B1CB39D-2288-489E-8313-195A939F315D}" type="sibTrans" cxnId="{D5DA0FFA-79DF-4590-8D2F-2654575B00E3}">
      <dgm:prSet/>
      <dgm:spPr/>
      <dgm:t>
        <a:bodyPr/>
        <a:lstStyle/>
        <a:p>
          <a:endParaRPr lang="en-US"/>
        </a:p>
      </dgm:t>
    </dgm:pt>
    <dgm:pt modelId="{F7DF0536-22A0-4A81-A10B-61B2CD8EFB40}">
      <dgm:prSet/>
      <dgm:spPr/>
      <dgm:t>
        <a:bodyPr/>
        <a:lstStyle/>
        <a:p>
          <a:pPr>
            <a:defRPr b="1"/>
          </a:pPr>
          <a:r>
            <a:rPr lang="en-US" b="1" dirty="0"/>
            <a:t>Self-Certification </a:t>
          </a:r>
          <a:endParaRPr lang="en-US" dirty="0"/>
        </a:p>
      </dgm:t>
    </dgm:pt>
    <dgm:pt modelId="{EF04D2CC-11BB-407A-BE82-24607F32BCA5}" type="parTrans" cxnId="{549ECCF8-7CE8-411B-8374-F8C60B70903E}">
      <dgm:prSet/>
      <dgm:spPr/>
      <dgm:t>
        <a:bodyPr/>
        <a:lstStyle/>
        <a:p>
          <a:endParaRPr lang="en-US"/>
        </a:p>
      </dgm:t>
    </dgm:pt>
    <dgm:pt modelId="{01E2955E-FF20-4612-BBCB-49E75A9F59DA}" type="sibTrans" cxnId="{549ECCF8-7CE8-411B-8374-F8C60B70903E}">
      <dgm:prSet/>
      <dgm:spPr/>
      <dgm:t>
        <a:bodyPr/>
        <a:lstStyle/>
        <a:p>
          <a:endParaRPr lang="en-US"/>
        </a:p>
      </dgm:t>
    </dgm:pt>
    <dgm:pt modelId="{114DAD08-58A9-4907-A769-E520005EA226}">
      <dgm:prSet/>
      <dgm:spPr/>
      <dgm:t>
        <a:bodyPr/>
        <a:lstStyle/>
        <a:p>
          <a:r>
            <a:rPr lang="en-US" dirty="0"/>
            <a:t>Small Business</a:t>
          </a:r>
        </a:p>
      </dgm:t>
    </dgm:pt>
    <dgm:pt modelId="{A7EFDF17-9068-4A26-A647-626B8BB98A28}" type="parTrans" cxnId="{5AE190B4-C45C-4109-AD35-5235E008CABB}">
      <dgm:prSet/>
      <dgm:spPr/>
      <dgm:t>
        <a:bodyPr/>
        <a:lstStyle/>
        <a:p>
          <a:endParaRPr lang="en-US"/>
        </a:p>
      </dgm:t>
    </dgm:pt>
    <dgm:pt modelId="{6C1E0DBE-AD48-44A0-A0C8-E7C487A863E3}" type="sibTrans" cxnId="{5AE190B4-C45C-4109-AD35-5235E008CABB}">
      <dgm:prSet/>
      <dgm:spPr/>
      <dgm:t>
        <a:bodyPr/>
        <a:lstStyle/>
        <a:p>
          <a:endParaRPr lang="en-US"/>
        </a:p>
      </dgm:t>
    </dgm:pt>
    <dgm:pt modelId="{E041B091-0B67-4C8F-90A0-3F21DCB1F775}">
      <dgm:prSet/>
      <dgm:spPr/>
      <dgm:t>
        <a:bodyPr/>
        <a:lstStyle/>
        <a:p>
          <a:r>
            <a:rPr lang="en-US" dirty="0"/>
            <a:t>Small Disadvantaged – 12% goal</a:t>
          </a:r>
        </a:p>
      </dgm:t>
    </dgm:pt>
    <dgm:pt modelId="{A5983C0B-30C2-49B5-88C4-68059BC5FA84}" type="parTrans" cxnId="{EEDA4776-483E-4EBD-9CDD-442E765D1FFF}">
      <dgm:prSet/>
      <dgm:spPr/>
      <dgm:t>
        <a:bodyPr/>
        <a:lstStyle/>
        <a:p>
          <a:endParaRPr lang="en-US"/>
        </a:p>
      </dgm:t>
    </dgm:pt>
    <dgm:pt modelId="{E8C3D98B-0876-417C-B938-3DDC6348EDA4}" type="sibTrans" cxnId="{EEDA4776-483E-4EBD-9CDD-442E765D1FFF}">
      <dgm:prSet/>
      <dgm:spPr/>
      <dgm:t>
        <a:bodyPr/>
        <a:lstStyle/>
        <a:p>
          <a:endParaRPr lang="en-US"/>
        </a:p>
      </dgm:t>
    </dgm:pt>
    <dgm:pt modelId="{21500B79-5091-4D88-AFD4-8FB699541663}">
      <dgm:prSet/>
      <dgm:spPr/>
      <dgm:t>
        <a:bodyPr/>
        <a:lstStyle/>
        <a:p>
          <a:r>
            <a:rPr lang="en-US" dirty="0"/>
            <a:t>Women Owned – 5% goal</a:t>
          </a:r>
        </a:p>
      </dgm:t>
    </dgm:pt>
    <dgm:pt modelId="{47CAA2D9-A6DE-4CDB-8033-C86922260090}" type="parTrans" cxnId="{60131238-E705-430D-90C7-30DBC3350B71}">
      <dgm:prSet/>
      <dgm:spPr/>
      <dgm:t>
        <a:bodyPr/>
        <a:lstStyle/>
        <a:p>
          <a:endParaRPr lang="en-US"/>
        </a:p>
      </dgm:t>
    </dgm:pt>
    <dgm:pt modelId="{47C7A18A-8807-4093-A103-4945044113CF}" type="sibTrans" cxnId="{60131238-E705-430D-90C7-30DBC3350B71}">
      <dgm:prSet/>
      <dgm:spPr/>
      <dgm:t>
        <a:bodyPr/>
        <a:lstStyle/>
        <a:p>
          <a:endParaRPr lang="en-US"/>
        </a:p>
      </dgm:t>
    </dgm:pt>
    <dgm:pt modelId="{A73DCE02-02DB-4110-868D-3E564BCFB590}">
      <dgm:prSet/>
      <dgm:spPr/>
      <dgm:t>
        <a:bodyPr/>
        <a:lstStyle/>
        <a:p>
          <a:r>
            <a:rPr lang="en-US" dirty="0"/>
            <a:t>WOSB/EDWOSB</a:t>
          </a:r>
        </a:p>
      </dgm:t>
    </dgm:pt>
    <dgm:pt modelId="{719605D3-05E6-4328-91BC-D9F02059E19F}" type="parTrans" cxnId="{DF2C7C27-F761-4A8B-97C4-6F2B7FBFCE79}">
      <dgm:prSet/>
      <dgm:spPr/>
      <dgm:t>
        <a:bodyPr/>
        <a:lstStyle/>
        <a:p>
          <a:endParaRPr lang="en-US"/>
        </a:p>
      </dgm:t>
    </dgm:pt>
    <dgm:pt modelId="{BC119080-9430-4CD6-A40D-9ECFCEE5A2B9}" type="sibTrans" cxnId="{DF2C7C27-F761-4A8B-97C4-6F2B7FBFCE79}">
      <dgm:prSet/>
      <dgm:spPr/>
      <dgm:t>
        <a:bodyPr/>
        <a:lstStyle/>
        <a:p>
          <a:endParaRPr lang="en-US"/>
        </a:p>
      </dgm:t>
    </dgm:pt>
    <dgm:pt modelId="{0F9B8497-DCE0-449D-8432-704940D9EF6F}">
      <dgm:prSet/>
      <dgm:spPr/>
      <dgm:t>
        <a:bodyPr/>
        <a:lstStyle/>
        <a:p>
          <a:r>
            <a:rPr lang="en-US" dirty="0"/>
            <a:t>VOSB/SDVOSB</a:t>
          </a:r>
        </a:p>
      </dgm:t>
    </dgm:pt>
    <dgm:pt modelId="{885F7CC2-7349-4797-AEAD-667276A46125}" type="parTrans" cxnId="{1BF73A86-972D-4191-9D16-48300CF58D73}">
      <dgm:prSet/>
      <dgm:spPr/>
      <dgm:t>
        <a:bodyPr/>
        <a:lstStyle/>
        <a:p>
          <a:endParaRPr lang="en-US"/>
        </a:p>
      </dgm:t>
    </dgm:pt>
    <dgm:pt modelId="{B1F39E6B-AACB-4AD8-B098-BD7B2513A708}" type="sibTrans" cxnId="{1BF73A86-972D-4191-9D16-48300CF58D73}">
      <dgm:prSet/>
      <dgm:spPr/>
      <dgm:t>
        <a:bodyPr/>
        <a:lstStyle/>
        <a:p>
          <a:endParaRPr lang="en-US"/>
        </a:p>
      </dgm:t>
    </dgm:pt>
    <dgm:pt modelId="{A647447D-540E-4F82-8B51-94D68CB3FD6E}" type="pres">
      <dgm:prSet presAssocID="{18652781-7522-400B-8B1D-667C17E48A6B}" presName="linear" presStyleCnt="0">
        <dgm:presLayoutVars>
          <dgm:dir/>
          <dgm:animLvl val="lvl"/>
          <dgm:resizeHandles val="exact"/>
        </dgm:presLayoutVars>
      </dgm:prSet>
      <dgm:spPr/>
    </dgm:pt>
    <dgm:pt modelId="{05E8285A-DC99-43BB-8A18-C4731031BF17}" type="pres">
      <dgm:prSet presAssocID="{6090959A-09D1-405B-BC45-CCFBCAE2B431}" presName="parentLin" presStyleCnt="0"/>
      <dgm:spPr/>
    </dgm:pt>
    <dgm:pt modelId="{6AC291AB-3E7A-4679-B786-043786A9969C}" type="pres">
      <dgm:prSet presAssocID="{6090959A-09D1-405B-BC45-CCFBCAE2B431}" presName="parentLeftMargin" presStyleLbl="node1" presStyleIdx="0" presStyleCnt="2"/>
      <dgm:spPr/>
    </dgm:pt>
    <dgm:pt modelId="{FA32F979-ACBF-4BE2-A2D0-EE3F88542589}" type="pres">
      <dgm:prSet presAssocID="{6090959A-09D1-405B-BC45-CCFBCAE2B43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742DCFD-3176-4F4F-BBFA-60AEAC5DAEFB}" type="pres">
      <dgm:prSet presAssocID="{6090959A-09D1-405B-BC45-CCFBCAE2B431}" presName="negativeSpace" presStyleCnt="0"/>
      <dgm:spPr/>
    </dgm:pt>
    <dgm:pt modelId="{000BEE34-3065-434F-A785-22282EC9C870}" type="pres">
      <dgm:prSet presAssocID="{6090959A-09D1-405B-BC45-CCFBCAE2B431}" presName="childText" presStyleLbl="conFgAcc1" presStyleIdx="0" presStyleCnt="2">
        <dgm:presLayoutVars>
          <dgm:bulletEnabled val="1"/>
        </dgm:presLayoutVars>
      </dgm:prSet>
      <dgm:spPr/>
    </dgm:pt>
    <dgm:pt modelId="{46870151-D521-4DC2-8AE6-FD8203F56063}" type="pres">
      <dgm:prSet presAssocID="{6A06B20F-F3FE-4695-B387-0C8C257E1544}" presName="spaceBetweenRectangles" presStyleCnt="0"/>
      <dgm:spPr/>
    </dgm:pt>
    <dgm:pt modelId="{26870A46-BD04-4F74-BF98-1552396B513E}" type="pres">
      <dgm:prSet presAssocID="{F7DF0536-22A0-4A81-A10B-61B2CD8EFB40}" presName="parentLin" presStyleCnt="0"/>
      <dgm:spPr/>
    </dgm:pt>
    <dgm:pt modelId="{9722C59D-A035-4DE2-BC74-CB2CDE7D36FB}" type="pres">
      <dgm:prSet presAssocID="{F7DF0536-22A0-4A81-A10B-61B2CD8EFB40}" presName="parentLeftMargin" presStyleLbl="node1" presStyleIdx="0" presStyleCnt="2"/>
      <dgm:spPr/>
    </dgm:pt>
    <dgm:pt modelId="{EEE130FB-E78E-4102-8B78-B9DD7F53287D}" type="pres">
      <dgm:prSet presAssocID="{F7DF0536-22A0-4A81-A10B-61B2CD8EFB40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8ADE91D-1EF8-4465-AAFE-CBF7EC35350A}" type="pres">
      <dgm:prSet presAssocID="{F7DF0536-22A0-4A81-A10B-61B2CD8EFB40}" presName="negativeSpace" presStyleCnt="0"/>
      <dgm:spPr/>
    </dgm:pt>
    <dgm:pt modelId="{F12DDFA1-0D8E-4A9F-8D72-32457379F270}" type="pres">
      <dgm:prSet presAssocID="{F7DF0536-22A0-4A81-A10B-61B2CD8EFB4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DB071102-A3FC-4F3E-8D41-6E96D2FA79B3}" type="presOf" srcId="{6090959A-09D1-405B-BC45-CCFBCAE2B431}" destId="{6AC291AB-3E7A-4679-B786-043786A9969C}" srcOrd="0" destOrd="0" presId="urn:microsoft.com/office/officeart/2005/8/layout/list1"/>
    <dgm:cxn modelId="{F0E6000D-BD2A-41FE-B431-8F08E99CD81F}" type="presOf" srcId="{09E3F1B6-AC28-4434-BB0D-3804A0EB3039}" destId="{000BEE34-3065-434F-A785-22282EC9C870}" srcOrd="0" destOrd="1" presId="urn:microsoft.com/office/officeart/2005/8/layout/list1"/>
    <dgm:cxn modelId="{DF2C7C27-F761-4A8B-97C4-6F2B7FBFCE79}" srcId="{6090959A-09D1-405B-BC45-CCFBCAE2B431}" destId="{A73DCE02-02DB-4110-868D-3E564BCFB590}" srcOrd="3" destOrd="0" parTransId="{719605D3-05E6-4328-91BC-D9F02059E19F}" sibTransId="{BC119080-9430-4CD6-A40D-9ECFCEE5A2B9}"/>
    <dgm:cxn modelId="{AE7FAF27-8849-41B2-BC78-E050FEFB38D8}" type="presOf" srcId="{840F805F-BDBF-4320-9444-39FE7624A4D1}" destId="{000BEE34-3065-434F-A785-22282EC9C870}" srcOrd="0" destOrd="0" presId="urn:microsoft.com/office/officeart/2005/8/layout/list1"/>
    <dgm:cxn modelId="{59634F2F-9249-4067-83E9-B0499B1EBB22}" type="presOf" srcId="{114DAD08-58A9-4907-A769-E520005EA226}" destId="{F12DDFA1-0D8E-4A9F-8D72-32457379F270}" srcOrd="0" destOrd="0" presId="urn:microsoft.com/office/officeart/2005/8/layout/list1"/>
    <dgm:cxn modelId="{0F2C9030-02CB-47FC-A096-4CA322AA4FF2}" type="presOf" srcId="{6090959A-09D1-405B-BC45-CCFBCAE2B431}" destId="{FA32F979-ACBF-4BE2-A2D0-EE3F88542589}" srcOrd="1" destOrd="0" presId="urn:microsoft.com/office/officeart/2005/8/layout/list1"/>
    <dgm:cxn modelId="{60131238-E705-430D-90C7-30DBC3350B71}" srcId="{6090959A-09D1-405B-BC45-CCFBCAE2B431}" destId="{21500B79-5091-4D88-AFD4-8FB699541663}" srcOrd="2" destOrd="0" parTransId="{47CAA2D9-A6DE-4CDB-8033-C86922260090}" sibTransId="{47C7A18A-8807-4093-A103-4945044113CF}"/>
    <dgm:cxn modelId="{7D551A4C-D7DA-4504-87CA-78530E36655F}" type="presOf" srcId="{0F9B8497-DCE0-449D-8432-704940D9EF6F}" destId="{000BEE34-3065-434F-A785-22282EC9C870}" srcOrd="0" destOrd="4" presId="urn:microsoft.com/office/officeart/2005/8/layout/list1"/>
    <dgm:cxn modelId="{6E86E64C-B675-4513-B4EB-F6A632B81DCE}" type="presOf" srcId="{A73DCE02-02DB-4110-868D-3E564BCFB590}" destId="{000BEE34-3065-434F-A785-22282EC9C870}" srcOrd="0" destOrd="3" presId="urn:microsoft.com/office/officeart/2005/8/layout/list1"/>
    <dgm:cxn modelId="{EEDA4776-483E-4EBD-9CDD-442E765D1FFF}" srcId="{F7DF0536-22A0-4A81-A10B-61B2CD8EFB40}" destId="{E041B091-0B67-4C8F-90A0-3F21DCB1F775}" srcOrd="1" destOrd="0" parTransId="{A5983C0B-30C2-49B5-88C4-68059BC5FA84}" sibTransId="{E8C3D98B-0876-417C-B938-3DDC6348EDA4}"/>
    <dgm:cxn modelId="{74F46F56-12F2-4AD1-BB56-996174DBE88A}" srcId="{18652781-7522-400B-8B1D-667C17E48A6B}" destId="{6090959A-09D1-405B-BC45-CCFBCAE2B431}" srcOrd="0" destOrd="0" parTransId="{15AF2859-9F0A-4F26-AC3E-3486EA26EA00}" sibTransId="{6A06B20F-F3FE-4695-B387-0C8C257E1544}"/>
    <dgm:cxn modelId="{1BF73A86-972D-4191-9D16-48300CF58D73}" srcId="{6090959A-09D1-405B-BC45-CCFBCAE2B431}" destId="{0F9B8497-DCE0-449D-8432-704940D9EF6F}" srcOrd="4" destOrd="0" parTransId="{885F7CC2-7349-4797-AEAD-667276A46125}" sibTransId="{B1F39E6B-AACB-4AD8-B098-BD7B2513A708}"/>
    <dgm:cxn modelId="{5386C388-A854-47C3-A10C-4E5B31FDCE3B}" type="presOf" srcId="{18652781-7522-400B-8B1D-667C17E48A6B}" destId="{A647447D-540E-4F82-8B51-94D68CB3FD6E}" srcOrd="0" destOrd="0" presId="urn:microsoft.com/office/officeart/2005/8/layout/list1"/>
    <dgm:cxn modelId="{E2E8ABB2-DEC8-4DED-8185-2470C11B0949}" type="presOf" srcId="{21500B79-5091-4D88-AFD4-8FB699541663}" destId="{000BEE34-3065-434F-A785-22282EC9C870}" srcOrd="0" destOrd="2" presId="urn:microsoft.com/office/officeart/2005/8/layout/list1"/>
    <dgm:cxn modelId="{5AE190B4-C45C-4109-AD35-5235E008CABB}" srcId="{F7DF0536-22A0-4A81-A10B-61B2CD8EFB40}" destId="{114DAD08-58A9-4907-A769-E520005EA226}" srcOrd="0" destOrd="0" parTransId="{A7EFDF17-9068-4A26-A647-626B8BB98A28}" sibTransId="{6C1E0DBE-AD48-44A0-A0C8-E7C487A863E3}"/>
    <dgm:cxn modelId="{D89FFDC6-E4C9-4E04-91AE-67AFEAFF2F52}" type="presOf" srcId="{F7DF0536-22A0-4A81-A10B-61B2CD8EFB40}" destId="{9722C59D-A035-4DE2-BC74-CB2CDE7D36FB}" srcOrd="0" destOrd="0" presId="urn:microsoft.com/office/officeart/2005/8/layout/list1"/>
    <dgm:cxn modelId="{C84EF7EA-7D84-4903-A9B4-FFC1A00487EC}" type="presOf" srcId="{E041B091-0B67-4C8F-90A0-3F21DCB1F775}" destId="{F12DDFA1-0D8E-4A9F-8D72-32457379F270}" srcOrd="0" destOrd="1" presId="urn:microsoft.com/office/officeart/2005/8/layout/list1"/>
    <dgm:cxn modelId="{549ECCF8-7CE8-411B-8374-F8C60B70903E}" srcId="{18652781-7522-400B-8B1D-667C17E48A6B}" destId="{F7DF0536-22A0-4A81-A10B-61B2CD8EFB40}" srcOrd="1" destOrd="0" parTransId="{EF04D2CC-11BB-407A-BE82-24607F32BCA5}" sibTransId="{01E2955E-FF20-4612-BBCB-49E75A9F59DA}"/>
    <dgm:cxn modelId="{D5DA0FFA-79DF-4590-8D2F-2654575B00E3}" srcId="{6090959A-09D1-405B-BC45-CCFBCAE2B431}" destId="{09E3F1B6-AC28-4434-BB0D-3804A0EB3039}" srcOrd="1" destOrd="0" parTransId="{6C7406DD-84B6-4B6B-A818-DA6F9358D9DA}" sibTransId="{6B1CB39D-2288-489E-8313-195A939F315D}"/>
    <dgm:cxn modelId="{539849FD-46D3-4420-9FBF-356E19FF9885}" type="presOf" srcId="{F7DF0536-22A0-4A81-A10B-61B2CD8EFB40}" destId="{EEE130FB-E78E-4102-8B78-B9DD7F53287D}" srcOrd="1" destOrd="0" presId="urn:microsoft.com/office/officeart/2005/8/layout/list1"/>
    <dgm:cxn modelId="{9917C7FD-0EE8-4920-94BD-75245B072BA9}" srcId="{6090959A-09D1-405B-BC45-CCFBCAE2B431}" destId="{840F805F-BDBF-4320-9444-39FE7624A4D1}" srcOrd="0" destOrd="0" parTransId="{18C4998C-A991-4003-950F-4CBCA196BACD}" sibTransId="{6E9CF2E1-77AB-4286-A7B1-551421D1DE9A}"/>
    <dgm:cxn modelId="{C65E3398-7BB6-43CA-93A1-B27DD0FCCB73}" type="presParOf" srcId="{A647447D-540E-4F82-8B51-94D68CB3FD6E}" destId="{05E8285A-DC99-43BB-8A18-C4731031BF17}" srcOrd="0" destOrd="0" presId="urn:microsoft.com/office/officeart/2005/8/layout/list1"/>
    <dgm:cxn modelId="{91A7E825-D251-49AB-9816-7F8EC5429BE4}" type="presParOf" srcId="{05E8285A-DC99-43BB-8A18-C4731031BF17}" destId="{6AC291AB-3E7A-4679-B786-043786A9969C}" srcOrd="0" destOrd="0" presId="urn:microsoft.com/office/officeart/2005/8/layout/list1"/>
    <dgm:cxn modelId="{A59A49E7-3230-4119-9B10-716C47879B49}" type="presParOf" srcId="{05E8285A-DC99-43BB-8A18-C4731031BF17}" destId="{FA32F979-ACBF-4BE2-A2D0-EE3F88542589}" srcOrd="1" destOrd="0" presId="urn:microsoft.com/office/officeart/2005/8/layout/list1"/>
    <dgm:cxn modelId="{DF712C4B-280B-4C5F-A1B4-A43AEF99A75D}" type="presParOf" srcId="{A647447D-540E-4F82-8B51-94D68CB3FD6E}" destId="{D742DCFD-3176-4F4F-BBFA-60AEAC5DAEFB}" srcOrd="1" destOrd="0" presId="urn:microsoft.com/office/officeart/2005/8/layout/list1"/>
    <dgm:cxn modelId="{32750260-7112-4C41-8C11-7100AA1B193A}" type="presParOf" srcId="{A647447D-540E-4F82-8B51-94D68CB3FD6E}" destId="{000BEE34-3065-434F-A785-22282EC9C870}" srcOrd="2" destOrd="0" presId="urn:microsoft.com/office/officeart/2005/8/layout/list1"/>
    <dgm:cxn modelId="{8D6E0A8A-8F49-40DD-853E-8A091CD3C7CF}" type="presParOf" srcId="{A647447D-540E-4F82-8B51-94D68CB3FD6E}" destId="{46870151-D521-4DC2-8AE6-FD8203F56063}" srcOrd="3" destOrd="0" presId="urn:microsoft.com/office/officeart/2005/8/layout/list1"/>
    <dgm:cxn modelId="{FC02AB63-6EDC-43CD-9D10-6805CDC83F51}" type="presParOf" srcId="{A647447D-540E-4F82-8B51-94D68CB3FD6E}" destId="{26870A46-BD04-4F74-BF98-1552396B513E}" srcOrd="4" destOrd="0" presId="urn:microsoft.com/office/officeart/2005/8/layout/list1"/>
    <dgm:cxn modelId="{9017A4CF-2695-493A-A4FA-B41C10B9E86B}" type="presParOf" srcId="{26870A46-BD04-4F74-BF98-1552396B513E}" destId="{9722C59D-A035-4DE2-BC74-CB2CDE7D36FB}" srcOrd="0" destOrd="0" presId="urn:microsoft.com/office/officeart/2005/8/layout/list1"/>
    <dgm:cxn modelId="{99FC9412-B3CC-4799-836C-60A1E6967091}" type="presParOf" srcId="{26870A46-BD04-4F74-BF98-1552396B513E}" destId="{EEE130FB-E78E-4102-8B78-B9DD7F53287D}" srcOrd="1" destOrd="0" presId="urn:microsoft.com/office/officeart/2005/8/layout/list1"/>
    <dgm:cxn modelId="{FEB04456-7CF7-4BEA-905D-3F15A042E9D3}" type="presParOf" srcId="{A647447D-540E-4F82-8B51-94D68CB3FD6E}" destId="{88ADE91D-1EF8-4465-AAFE-CBF7EC35350A}" srcOrd="5" destOrd="0" presId="urn:microsoft.com/office/officeart/2005/8/layout/list1"/>
    <dgm:cxn modelId="{E099FDB1-FD2B-4AB9-B7C6-0C295FB47029}" type="presParOf" srcId="{A647447D-540E-4F82-8B51-94D68CB3FD6E}" destId="{F12DDFA1-0D8E-4A9F-8D72-32457379F27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89A0B8-A9FC-4896-BE5A-3E0AE6D4B2B2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9174D8F-4938-4F2D-ABC8-4257D4B0E8EE}">
      <dgm:prSet/>
      <dgm:spPr/>
      <dgm:t>
        <a:bodyPr/>
        <a:lstStyle/>
        <a:p>
          <a:r>
            <a:rPr lang="en-US" dirty="0"/>
            <a:t>Must be a small business</a:t>
          </a:r>
        </a:p>
      </dgm:t>
    </dgm:pt>
    <dgm:pt modelId="{391103F8-6C38-4179-AE40-F9CE00653949}" type="parTrans" cxnId="{BA62A3DA-8E48-4EC4-B678-325F69BC4B7A}">
      <dgm:prSet/>
      <dgm:spPr/>
      <dgm:t>
        <a:bodyPr/>
        <a:lstStyle/>
        <a:p>
          <a:endParaRPr lang="en-US"/>
        </a:p>
      </dgm:t>
    </dgm:pt>
    <dgm:pt modelId="{67759FAF-98A4-4CE4-9E65-F3D1729A3C45}" type="sibTrans" cxnId="{BA62A3DA-8E48-4EC4-B678-325F69BC4B7A}">
      <dgm:prSet/>
      <dgm:spPr/>
      <dgm:t>
        <a:bodyPr/>
        <a:lstStyle/>
        <a:p>
          <a:endParaRPr lang="en-US"/>
        </a:p>
      </dgm:t>
    </dgm:pt>
    <dgm:pt modelId="{230439DB-938A-4085-A00D-A19DC6BFBB84}">
      <dgm:prSet/>
      <dgm:spPr/>
      <dgm:t>
        <a:bodyPr/>
        <a:lstStyle/>
        <a:p>
          <a:r>
            <a:rPr lang="en-US"/>
            <a:t>Must be U.S. Citizen</a:t>
          </a:r>
        </a:p>
      </dgm:t>
    </dgm:pt>
    <dgm:pt modelId="{83C763AF-0252-4D0D-813E-C4974D6F1B63}" type="parTrans" cxnId="{D7F46E66-1F89-4D20-A108-7FD67223CA19}">
      <dgm:prSet/>
      <dgm:spPr/>
      <dgm:t>
        <a:bodyPr/>
        <a:lstStyle/>
        <a:p>
          <a:endParaRPr lang="en-US"/>
        </a:p>
      </dgm:t>
    </dgm:pt>
    <dgm:pt modelId="{365295AA-2771-4829-A37A-E894828E3E8D}" type="sibTrans" cxnId="{D7F46E66-1F89-4D20-A108-7FD67223CA19}">
      <dgm:prSet/>
      <dgm:spPr/>
      <dgm:t>
        <a:bodyPr/>
        <a:lstStyle/>
        <a:p>
          <a:endParaRPr lang="en-US"/>
        </a:p>
      </dgm:t>
    </dgm:pt>
    <dgm:pt modelId="{1FF7087A-1D31-468E-BB2C-5ABDB713B6E5}">
      <dgm:prSet/>
      <dgm:spPr/>
      <dgm:t>
        <a:bodyPr/>
        <a:lstStyle/>
        <a:p>
          <a:r>
            <a:rPr lang="en-US"/>
            <a:t>Principal office, manufacturing or other facility must be located in a HUBZone</a:t>
          </a:r>
        </a:p>
      </dgm:t>
    </dgm:pt>
    <dgm:pt modelId="{24D317F6-911D-414C-BA6E-B60DC3FA66F1}" type="parTrans" cxnId="{D4E8D12E-9FCE-4095-8971-D5EE87949C74}">
      <dgm:prSet/>
      <dgm:spPr/>
      <dgm:t>
        <a:bodyPr/>
        <a:lstStyle/>
        <a:p>
          <a:endParaRPr lang="en-US"/>
        </a:p>
      </dgm:t>
    </dgm:pt>
    <dgm:pt modelId="{75FE8CC6-38ED-438E-9CA5-BF05B9C0A75C}" type="sibTrans" cxnId="{D4E8D12E-9FCE-4095-8971-D5EE87949C74}">
      <dgm:prSet/>
      <dgm:spPr/>
      <dgm:t>
        <a:bodyPr/>
        <a:lstStyle/>
        <a:p>
          <a:endParaRPr lang="en-US"/>
        </a:p>
      </dgm:t>
    </dgm:pt>
    <dgm:pt modelId="{E972612B-5BC9-490B-8465-EDA39543F891}">
      <dgm:prSet/>
      <dgm:spPr/>
      <dgm:t>
        <a:bodyPr/>
        <a:lstStyle/>
        <a:p>
          <a:r>
            <a:rPr lang="en-US"/>
            <a:t>35% of the employees must reside in a HUBZone location</a:t>
          </a:r>
        </a:p>
      </dgm:t>
    </dgm:pt>
    <dgm:pt modelId="{22D1462D-F874-415F-9B0C-4BD85387911D}" type="parTrans" cxnId="{93A91CAD-0F23-484A-82B3-629D89EDF6CB}">
      <dgm:prSet/>
      <dgm:spPr/>
      <dgm:t>
        <a:bodyPr/>
        <a:lstStyle/>
        <a:p>
          <a:endParaRPr lang="en-US"/>
        </a:p>
      </dgm:t>
    </dgm:pt>
    <dgm:pt modelId="{C21408D1-61B6-4C77-867F-E3EA3F0A42F1}" type="sibTrans" cxnId="{93A91CAD-0F23-484A-82B3-629D89EDF6CB}">
      <dgm:prSet/>
      <dgm:spPr/>
      <dgm:t>
        <a:bodyPr/>
        <a:lstStyle/>
        <a:p>
          <a:endParaRPr lang="en-US"/>
        </a:p>
      </dgm:t>
    </dgm:pt>
    <dgm:pt modelId="{3CA100D9-5D10-49E9-8B9C-387DE4A26420}">
      <dgm:prSet/>
      <dgm:spPr/>
      <dgm:t>
        <a:bodyPr/>
        <a:lstStyle/>
        <a:p>
          <a:r>
            <a:rPr lang="en-US" dirty="0"/>
            <a:t>Must be a physical address, no virtual</a:t>
          </a:r>
        </a:p>
      </dgm:t>
    </dgm:pt>
    <dgm:pt modelId="{E795C0A6-5DE6-4091-815A-A5EC98B5EB82}" type="parTrans" cxnId="{90743CC7-389C-4059-B236-A6B6AAE816C4}">
      <dgm:prSet/>
      <dgm:spPr/>
      <dgm:t>
        <a:bodyPr/>
        <a:lstStyle/>
        <a:p>
          <a:endParaRPr lang="en-US"/>
        </a:p>
      </dgm:t>
    </dgm:pt>
    <dgm:pt modelId="{AAAF86C4-6678-4C2B-A0A8-72805AF36BD5}" type="sibTrans" cxnId="{90743CC7-389C-4059-B236-A6B6AAE816C4}">
      <dgm:prSet/>
      <dgm:spPr/>
      <dgm:t>
        <a:bodyPr/>
        <a:lstStyle/>
        <a:p>
          <a:endParaRPr lang="en-US"/>
        </a:p>
      </dgm:t>
    </dgm:pt>
    <dgm:pt modelId="{535F11F8-E744-4278-BBFB-3811762E0595}">
      <dgm:prSet/>
      <dgm:spPr/>
      <dgm:t>
        <a:bodyPr/>
        <a:lstStyle/>
        <a:p>
          <a:r>
            <a:rPr lang="en-US" dirty="0"/>
            <a:t>3% Goal – bids are set-aside</a:t>
          </a:r>
        </a:p>
      </dgm:t>
    </dgm:pt>
    <dgm:pt modelId="{F9E9AC13-1992-44B2-81DD-4A3033C1D3B7}" type="parTrans" cxnId="{DB381768-36CB-432B-805E-EA9820093F2D}">
      <dgm:prSet/>
      <dgm:spPr/>
      <dgm:t>
        <a:bodyPr/>
        <a:lstStyle/>
        <a:p>
          <a:endParaRPr lang="en-US"/>
        </a:p>
      </dgm:t>
    </dgm:pt>
    <dgm:pt modelId="{E36D222C-9B87-40CE-9819-2F8C48E7E2A6}" type="sibTrans" cxnId="{DB381768-36CB-432B-805E-EA9820093F2D}">
      <dgm:prSet/>
      <dgm:spPr/>
      <dgm:t>
        <a:bodyPr/>
        <a:lstStyle/>
        <a:p>
          <a:endParaRPr lang="en-US"/>
        </a:p>
      </dgm:t>
    </dgm:pt>
    <dgm:pt modelId="{AB4C04B2-30E2-433E-B934-2C8BD66F2E65}" type="pres">
      <dgm:prSet presAssocID="{A289A0B8-A9FC-4896-BE5A-3E0AE6D4B2B2}" presName="diagram" presStyleCnt="0">
        <dgm:presLayoutVars>
          <dgm:dir/>
          <dgm:resizeHandles val="exact"/>
        </dgm:presLayoutVars>
      </dgm:prSet>
      <dgm:spPr/>
    </dgm:pt>
    <dgm:pt modelId="{D6F6410D-F9A1-405E-A768-2509CBC92543}" type="pres">
      <dgm:prSet presAssocID="{C9174D8F-4938-4F2D-ABC8-4257D4B0E8EE}" presName="node" presStyleLbl="node1" presStyleIdx="0" presStyleCnt="6">
        <dgm:presLayoutVars>
          <dgm:bulletEnabled val="1"/>
        </dgm:presLayoutVars>
      </dgm:prSet>
      <dgm:spPr/>
    </dgm:pt>
    <dgm:pt modelId="{5EAB5CD6-69EC-4252-9EB1-33F9A35BE262}" type="pres">
      <dgm:prSet presAssocID="{67759FAF-98A4-4CE4-9E65-F3D1729A3C45}" presName="sibTrans" presStyleCnt="0"/>
      <dgm:spPr/>
    </dgm:pt>
    <dgm:pt modelId="{7E3E5710-E055-4516-9C0C-20955D592AC1}" type="pres">
      <dgm:prSet presAssocID="{230439DB-938A-4085-A00D-A19DC6BFBB84}" presName="node" presStyleLbl="node1" presStyleIdx="1" presStyleCnt="6">
        <dgm:presLayoutVars>
          <dgm:bulletEnabled val="1"/>
        </dgm:presLayoutVars>
      </dgm:prSet>
      <dgm:spPr/>
    </dgm:pt>
    <dgm:pt modelId="{50FD6A2C-4CB1-4145-992A-293987A473EE}" type="pres">
      <dgm:prSet presAssocID="{365295AA-2771-4829-A37A-E894828E3E8D}" presName="sibTrans" presStyleCnt="0"/>
      <dgm:spPr/>
    </dgm:pt>
    <dgm:pt modelId="{1746F099-353E-4FDA-B2D2-44274E16ADC7}" type="pres">
      <dgm:prSet presAssocID="{1FF7087A-1D31-468E-BB2C-5ABDB713B6E5}" presName="node" presStyleLbl="node1" presStyleIdx="2" presStyleCnt="6">
        <dgm:presLayoutVars>
          <dgm:bulletEnabled val="1"/>
        </dgm:presLayoutVars>
      </dgm:prSet>
      <dgm:spPr/>
    </dgm:pt>
    <dgm:pt modelId="{E139BF4E-37FB-4F23-8FF7-C85BB2CBE4E2}" type="pres">
      <dgm:prSet presAssocID="{75FE8CC6-38ED-438E-9CA5-BF05B9C0A75C}" presName="sibTrans" presStyleCnt="0"/>
      <dgm:spPr/>
    </dgm:pt>
    <dgm:pt modelId="{EE40F44D-8631-46CB-AD93-E0C3919657F0}" type="pres">
      <dgm:prSet presAssocID="{E972612B-5BC9-490B-8465-EDA39543F891}" presName="node" presStyleLbl="node1" presStyleIdx="3" presStyleCnt="6">
        <dgm:presLayoutVars>
          <dgm:bulletEnabled val="1"/>
        </dgm:presLayoutVars>
      </dgm:prSet>
      <dgm:spPr/>
    </dgm:pt>
    <dgm:pt modelId="{ABD5D211-10DC-4531-870B-4D52B83DBCA3}" type="pres">
      <dgm:prSet presAssocID="{C21408D1-61B6-4C77-867F-E3EA3F0A42F1}" presName="sibTrans" presStyleCnt="0"/>
      <dgm:spPr/>
    </dgm:pt>
    <dgm:pt modelId="{A3E32679-5B5B-4F30-AE39-1C6DD259EEC2}" type="pres">
      <dgm:prSet presAssocID="{3CA100D9-5D10-49E9-8B9C-387DE4A26420}" presName="node" presStyleLbl="node1" presStyleIdx="4" presStyleCnt="6">
        <dgm:presLayoutVars>
          <dgm:bulletEnabled val="1"/>
        </dgm:presLayoutVars>
      </dgm:prSet>
      <dgm:spPr/>
    </dgm:pt>
    <dgm:pt modelId="{69CA11C7-A034-48D2-9F24-D1029655DCFA}" type="pres">
      <dgm:prSet presAssocID="{AAAF86C4-6678-4C2B-A0A8-72805AF36BD5}" presName="sibTrans" presStyleCnt="0"/>
      <dgm:spPr/>
    </dgm:pt>
    <dgm:pt modelId="{53D60696-87A7-400B-A7DA-0F6F69646E45}" type="pres">
      <dgm:prSet presAssocID="{535F11F8-E744-4278-BBFB-3811762E0595}" presName="node" presStyleLbl="node1" presStyleIdx="5" presStyleCnt="6">
        <dgm:presLayoutVars>
          <dgm:bulletEnabled val="1"/>
        </dgm:presLayoutVars>
      </dgm:prSet>
      <dgm:spPr/>
    </dgm:pt>
  </dgm:ptLst>
  <dgm:cxnLst>
    <dgm:cxn modelId="{58374B1D-4063-47B5-B432-3196A4E0A73C}" type="presOf" srcId="{535F11F8-E744-4278-BBFB-3811762E0595}" destId="{53D60696-87A7-400B-A7DA-0F6F69646E45}" srcOrd="0" destOrd="0" presId="urn:microsoft.com/office/officeart/2005/8/layout/default"/>
    <dgm:cxn modelId="{B534A727-AC44-45F0-AE36-59D37361C5DC}" type="presOf" srcId="{1FF7087A-1D31-468E-BB2C-5ABDB713B6E5}" destId="{1746F099-353E-4FDA-B2D2-44274E16ADC7}" srcOrd="0" destOrd="0" presId="urn:microsoft.com/office/officeart/2005/8/layout/default"/>
    <dgm:cxn modelId="{D4E8D12E-9FCE-4095-8971-D5EE87949C74}" srcId="{A289A0B8-A9FC-4896-BE5A-3E0AE6D4B2B2}" destId="{1FF7087A-1D31-468E-BB2C-5ABDB713B6E5}" srcOrd="2" destOrd="0" parTransId="{24D317F6-911D-414C-BA6E-B60DC3FA66F1}" sibTransId="{75FE8CC6-38ED-438E-9CA5-BF05B9C0A75C}"/>
    <dgm:cxn modelId="{FE0FD633-E825-4528-8839-EE261701BD44}" type="presOf" srcId="{A289A0B8-A9FC-4896-BE5A-3E0AE6D4B2B2}" destId="{AB4C04B2-30E2-433E-B934-2C8BD66F2E65}" srcOrd="0" destOrd="0" presId="urn:microsoft.com/office/officeart/2005/8/layout/default"/>
    <dgm:cxn modelId="{54D2CA3B-F471-46B3-BE30-C12CAC6FDD01}" type="presOf" srcId="{230439DB-938A-4085-A00D-A19DC6BFBB84}" destId="{7E3E5710-E055-4516-9C0C-20955D592AC1}" srcOrd="0" destOrd="0" presId="urn:microsoft.com/office/officeart/2005/8/layout/default"/>
    <dgm:cxn modelId="{D7F46E66-1F89-4D20-A108-7FD67223CA19}" srcId="{A289A0B8-A9FC-4896-BE5A-3E0AE6D4B2B2}" destId="{230439DB-938A-4085-A00D-A19DC6BFBB84}" srcOrd="1" destOrd="0" parTransId="{83C763AF-0252-4D0D-813E-C4974D6F1B63}" sibTransId="{365295AA-2771-4829-A37A-E894828E3E8D}"/>
    <dgm:cxn modelId="{DB381768-36CB-432B-805E-EA9820093F2D}" srcId="{A289A0B8-A9FC-4896-BE5A-3E0AE6D4B2B2}" destId="{535F11F8-E744-4278-BBFB-3811762E0595}" srcOrd="5" destOrd="0" parTransId="{F9E9AC13-1992-44B2-81DD-4A3033C1D3B7}" sibTransId="{E36D222C-9B87-40CE-9819-2F8C48E7E2A6}"/>
    <dgm:cxn modelId="{4A9FE27C-3992-4636-A713-9A4D5056696B}" type="presOf" srcId="{E972612B-5BC9-490B-8465-EDA39543F891}" destId="{EE40F44D-8631-46CB-AD93-E0C3919657F0}" srcOrd="0" destOrd="0" presId="urn:microsoft.com/office/officeart/2005/8/layout/default"/>
    <dgm:cxn modelId="{93A91CAD-0F23-484A-82B3-629D89EDF6CB}" srcId="{A289A0B8-A9FC-4896-BE5A-3E0AE6D4B2B2}" destId="{E972612B-5BC9-490B-8465-EDA39543F891}" srcOrd="3" destOrd="0" parTransId="{22D1462D-F874-415F-9B0C-4BD85387911D}" sibTransId="{C21408D1-61B6-4C77-867F-E3EA3F0A42F1}"/>
    <dgm:cxn modelId="{E02E7AB5-784D-42EF-B00A-6C0A12597F6D}" type="presOf" srcId="{C9174D8F-4938-4F2D-ABC8-4257D4B0E8EE}" destId="{D6F6410D-F9A1-405E-A768-2509CBC92543}" srcOrd="0" destOrd="0" presId="urn:microsoft.com/office/officeart/2005/8/layout/default"/>
    <dgm:cxn modelId="{90743CC7-389C-4059-B236-A6B6AAE816C4}" srcId="{A289A0B8-A9FC-4896-BE5A-3E0AE6D4B2B2}" destId="{3CA100D9-5D10-49E9-8B9C-387DE4A26420}" srcOrd="4" destOrd="0" parTransId="{E795C0A6-5DE6-4091-815A-A5EC98B5EB82}" sibTransId="{AAAF86C4-6678-4C2B-A0A8-72805AF36BD5}"/>
    <dgm:cxn modelId="{BA62A3DA-8E48-4EC4-B678-325F69BC4B7A}" srcId="{A289A0B8-A9FC-4896-BE5A-3E0AE6D4B2B2}" destId="{C9174D8F-4938-4F2D-ABC8-4257D4B0E8EE}" srcOrd="0" destOrd="0" parTransId="{391103F8-6C38-4179-AE40-F9CE00653949}" sibTransId="{67759FAF-98A4-4CE4-9E65-F3D1729A3C45}"/>
    <dgm:cxn modelId="{D46D5CE9-4EF1-4EDC-9FD7-666C6CF4D728}" type="presOf" srcId="{3CA100D9-5D10-49E9-8B9C-387DE4A26420}" destId="{A3E32679-5B5B-4F30-AE39-1C6DD259EEC2}" srcOrd="0" destOrd="0" presId="urn:microsoft.com/office/officeart/2005/8/layout/default"/>
    <dgm:cxn modelId="{52C2F3EB-D576-4DC0-84B0-F15E9705DD2A}" type="presParOf" srcId="{AB4C04B2-30E2-433E-B934-2C8BD66F2E65}" destId="{D6F6410D-F9A1-405E-A768-2509CBC92543}" srcOrd="0" destOrd="0" presId="urn:microsoft.com/office/officeart/2005/8/layout/default"/>
    <dgm:cxn modelId="{F4B6F0D1-138B-4A04-917F-46A075B6C64B}" type="presParOf" srcId="{AB4C04B2-30E2-433E-B934-2C8BD66F2E65}" destId="{5EAB5CD6-69EC-4252-9EB1-33F9A35BE262}" srcOrd="1" destOrd="0" presId="urn:microsoft.com/office/officeart/2005/8/layout/default"/>
    <dgm:cxn modelId="{814658D0-8637-4772-80F2-2E6E5DA65EDE}" type="presParOf" srcId="{AB4C04B2-30E2-433E-B934-2C8BD66F2E65}" destId="{7E3E5710-E055-4516-9C0C-20955D592AC1}" srcOrd="2" destOrd="0" presId="urn:microsoft.com/office/officeart/2005/8/layout/default"/>
    <dgm:cxn modelId="{EA9B53BA-75CB-4195-A7DA-68F7371E3580}" type="presParOf" srcId="{AB4C04B2-30E2-433E-B934-2C8BD66F2E65}" destId="{50FD6A2C-4CB1-4145-992A-293987A473EE}" srcOrd="3" destOrd="0" presId="urn:microsoft.com/office/officeart/2005/8/layout/default"/>
    <dgm:cxn modelId="{41F97437-A39D-4E8C-9F14-C0BE14C1B3D7}" type="presParOf" srcId="{AB4C04B2-30E2-433E-B934-2C8BD66F2E65}" destId="{1746F099-353E-4FDA-B2D2-44274E16ADC7}" srcOrd="4" destOrd="0" presId="urn:microsoft.com/office/officeart/2005/8/layout/default"/>
    <dgm:cxn modelId="{63D7A8CD-BF87-4A90-AB3D-285300AD82F8}" type="presParOf" srcId="{AB4C04B2-30E2-433E-B934-2C8BD66F2E65}" destId="{E139BF4E-37FB-4F23-8FF7-C85BB2CBE4E2}" srcOrd="5" destOrd="0" presId="urn:microsoft.com/office/officeart/2005/8/layout/default"/>
    <dgm:cxn modelId="{A1D06D6E-538F-4B39-885F-AAFEBBC7A7BE}" type="presParOf" srcId="{AB4C04B2-30E2-433E-B934-2C8BD66F2E65}" destId="{EE40F44D-8631-46CB-AD93-E0C3919657F0}" srcOrd="6" destOrd="0" presId="urn:microsoft.com/office/officeart/2005/8/layout/default"/>
    <dgm:cxn modelId="{13097F6C-CDDE-42B0-8BC4-3B9FEE28CB02}" type="presParOf" srcId="{AB4C04B2-30E2-433E-B934-2C8BD66F2E65}" destId="{ABD5D211-10DC-4531-870B-4D52B83DBCA3}" srcOrd="7" destOrd="0" presId="urn:microsoft.com/office/officeart/2005/8/layout/default"/>
    <dgm:cxn modelId="{C023ADB5-27AF-4739-8B2F-B70EAD3CFD6A}" type="presParOf" srcId="{AB4C04B2-30E2-433E-B934-2C8BD66F2E65}" destId="{A3E32679-5B5B-4F30-AE39-1C6DD259EEC2}" srcOrd="8" destOrd="0" presId="urn:microsoft.com/office/officeart/2005/8/layout/default"/>
    <dgm:cxn modelId="{F88A328F-9FF1-498A-A84B-DF90A25E9871}" type="presParOf" srcId="{AB4C04B2-30E2-433E-B934-2C8BD66F2E65}" destId="{69CA11C7-A034-48D2-9F24-D1029655DCFA}" srcOrd="9" destOrd="0" presId="urn:microsoft.com/office/officeart/2005/8/layout/default"/>
    <dgm:cxn modelId="{208E8A2D-FDC5-4F80-A5D1-6A3E64601BD5}" type="presParOf" srcId="{AB4C04B2-30E2-433E-B934-2C8BD66F2E65}" destId="{53D60696-87A7-400B-A7DA-0F6F69646E45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F39240-2E6A-4936-AFC1-86C6F992D6AC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E545133-068E-4CB0-A626-6708B801453B}">
      <dgm:prSet/>
      <dgm:spPr/>
      <dgm:t>
        <a:bodyPr/>
        <a:lstStyle/>
        <a:p>
          <a:r>
            <a:rPr lang="en-US" dirty="0"/>
            <a:t>Must be a small business</a:t>
          </a:r>
        </a:p>
      </dgm:t>
    </dgm:pt>
    <dgm:pt modelId="{50CA7FC6-2688-4440-A414-72268AE1E11F}" type="parTrans" cxnId="{D033ED28-5446-4CE3-8333-F334A3FF4878}">
      <dgm:prSet/>
      <dgm:spPr/>
      <dgm:t>
        <a:bodyPr/>
        <a:lstStyle/>
        <a:p>
          <a:endParaRPr lang="en-US"/>
        </a:p>
      </dgm:t>
    </dgm:pt>
    <dgm:pt modelId="{70B75DC9-A034-4883-B932-7F6376C57498}" type="sibTrans" cxnId="{D033ED28-5446-4CE3-8333-F334A3FF4878}">
      <dgm:prSet/>
      <dgm:spPr/>
      <dgm:t>
        <a:bodyPr/>
        <a:lstStyle/>
        <a:p>
          <a:endParaRPr lang="en-US"/>
        </a:p>
      </dgm:t>
    </dgm:pt>
    <dgm:pt modelId="{C5FB1464-1615-4A26-ADC4-0FED9373C68D}">
      <dgm:prSet/>
      <dgm:spPr/>
      <dgm:t>
        <a:bodyPr/>
        <a:lstStyle/>
        <a:p>
          <a:r>
            <a:rPr lang="en-US"/>
            <a:t>51% Ownership and day-to-day management by </a:t>
          </a:r>
          <a:r>
            <a:rPr lang="en-US" u="sng"/>
            <a:t>SDB qualified individual(s) </a:t>
          </a:r>
          <a:endParaRPr lang="en-US"/>
        </a:p>
      </dgm:t>
    </dgm:pt>
    <dgm:pt modelId="{9759924C-F24E-423C-A203-60037A861840}" type="parTrans" cxnId="{EC026478-07F5-4A33-BF16-E87B6DF6930E}">
      <dgm:prSet/>
      <dgm:spPr/>
      <dgm:t>
        <a:bodyPr/>
        <a:lstStyle/>
        <a:p>
          <a:endParaRPr lang="en-US"/>
        </a:p>
      </dgm:t>
    </dgm:pt>
    <dgm:pt modelId="{3A4AE272-5966-4527-B889-7D247875127D}" type="sibTrans" cxnId="{EC026478-07F5-4A33-BF16-E87B6DF6930E}">
      <dgm:prSet/>
      <dgm:spPr/>
      <dgm:t>
        <a:bodyPr/>
        <a:lstStyle/>
        <a:p>
          <a:endParaRPr lang="en-US"/>
        </a:p>
      </dgm:t>
    </dgm:pt>
    <dgm:pt modelId="{F7D1B4B1-3802-4318-8947-794566DABA9F}">
      <dgm:prSet/>
      <dgm:spPr/>
      <dgm:t>
        <a:bodyPr/>
        <a:lstStyle/>
        <a:p>
          <a:r>
            <a:rPr lang="en-US"/>
            <a:t>Socially disadvantaged: same as 8(a) </a:t>
          </a:r>
        </a:p>
      </dgm:t>
    </dgm:pt>
    <dgm:pt modelId="{E8768174-0F1A-4AD3-AE0C-CD96D65B6CA9}" type="parTrans" cxnId="{621E852E-654F-4BD3-AC71-7A23F57EB2EE}">
      <dgm:prSet/>
      <dgm:spPr/>
      <dgm:t>
        <a:bodyPr/>
        <a:lstStyle/>
        <a:p>
          <a:endParaRPr lang="en-US"/>
        </a:p>
      </dgm:t>
    </dgm:pt>
    <dgm:pt modelId="{3DD63E83-0D14-4F98-B9E4-8366EB3270D5}" type="sibTrans" cxnId="{621E852E-654F-4BD3-AC71-7A23F57EB2EE}">
      <dgm:prSet/>
      <dgm:spPr/>
      <dgm:t>
        <a:bodyPr/>
        <a:lstStyle/>
        <a:p>
          <a:endParaRPr lang="en-US"/>
        </a:p>
      </dgm:t>
    </dgm:pt>
    <dgm:pt modelId="{84DB82E2-2C60-4E0F-B0F4-AACAA8899495}">
      <dgm:prSet/>
      <dgm:spPr/>
      <dgm:t>
        <a:bodyPr/>
        <a:lstStyle/>
        <a:p>
          <a:r>
            <a:rPr lang="en-US" dirty="0"/>
            <a:t>Economically disadvantaged: net worth no more than $850k</a:t>
          </a:r>
        </a:p>
      </dgm:t>
    </dgm:pt>
    <dgm:pt modelId="{8CFE00A4-B4E7-4717-9083-D885DA528536}" type="parTrans" cxnId="{78378F00-089C-41CB-8235-74858D434E64}">
      <dgm:prSet/>
      <dgm:spPr/>
      <dgm:t>
        <a:bodyPr/>
        <a:lstStyle/>
        <a:p>
          <a:endParaRPr lang="en-US"/>
        </a:p>
      </dgm:t>
    </dgm:pt>
    <dgm:pt modelId="{9708D3D0-B58D-4B5D-AC21-B9EDD7696AA1}" type="sibTrans" cxnId="{78378F00-089C-41CB-8235-74858D434E64}">
      <dgm:prSet/>
      <dgm:spPr/>
      <dgm:t>
        <a:bodyPr/>
        <a:lstStyle/>
        <a:p>
          <a:endParaRPr lang="en-US"/>
        </a:p>
      </dgm:t>
    </dgm:pt>
    <dgm:pt modelId="{673887A4-CD08-4919-B187-D8BD690C0F5E}">
      <dgm:prSet/>
      <dgm:spPr/>
      <dgm:t>
        <a:bodyPr/>
        <a:lstStyle/>
        <a:p>
          <a:r>
            <a:rPr lang="en-US"/>
            <a:t>Self-certified</a:t>
          </a:r>
        </a:p>
      </dgm:t>
    </dgm:pt>
    <dgm:pt modelId="{9D6959DE-3BD7-4419-9467-33877AC1541A}" type="parTrans" cxnId="{DEDBBC6A-82E2-4618-8C56-C2B03BCFFC30}">
      <dgm:prSet/>
      <dgm:spPr/>
      <dgm:t>
        <a:bodyPr/>
        <a:lstStyle/>
        <a:p>
          <a:endParaRPr lang="en-US"/>
        </a:p>
      </dgm:t>
    </dgm:pt>
    <dgm:pt modelId="{638BEB49-0BCC-4F67-8A37-54E7101B53B4}" type="sibTrans" cxnId="{DEDBBC6A-82E2-4618-8C56-C2B03BCFFC30}">
      <dgm:prSet/>
      <dgm:spPr/>
      <dgm:t>
        <a:bodyPr/>
        <a:lstStyle/>
        <a:p>
          <a:endParaRPr lang="en-US"/>
        </a:p>
      </dgm:t>
    </dgm:pt>
    <dgm:pt modelId="{F16DDA08-0406-4781-BC5F-6FFC63914A0F}">
      <dgm:prSet/>
      <dgm:spPr/>
      <dgm:t>
        <a:bodyPr/>
        <a:lstStyle/>
        <a:p>
          <a:r>
            <a:rPr lang="en-US" dirty="0"/>
            <a:t>12% Goal</a:t>
          </a:r>
        </a:p>
      </dgm:t>
    </dgm:pt>
    <dgm:pt modelId="{275995FA-2EDD-4A46-A3EC-23920347D2F5}" type="parTrans" cxnId="{F346C3B9-F3BF-4552-AED2-3D25AE9EC8C0}">
      <dgm:prSet/>
      <dgm:spPr/>
      <dgm:t>
        <a:bodyPr/>
        <a:lstStyle/>
        <a:p>
          <a:endParaRPr lang="en-US"/>
        </a:p>
      </dgm:t>
    </dgm:pt>
    <dgm:pt modelId="{FDDA59EF-CB5C-4128-81F9-059ACC7194B1}" type="sibTrans" cxnId="{F346C3B9-F3BF-4552-AED2-3D25AE9EC8C0}">
      <dgm:prSet/>
      <dgm:spPr/>
      <dgm:t>
        <a:bodyPr/>
        <a:lstStyle/>
        <a:p>
          <a:endParaRPr lang="en-US"/>
        </a:p>
      </dgm:t>
    </dgm:pt>
    <dgm:pt modelId="{F909839C-1AD6-43F8-A52E-8E81B36318A0}" type="pres">
      <dgm:prSet presAssocID="{1BF39240-2E6A-4936-AFC1-86C6F992D6AC}" presName="diagram" presStyleCnt="0">
        <dgm:presLayoutVars>
          <dgm:dir/>
          <dgm:resizeHandles val="exact"/>
        </dgm:presLayoutVars>
      </dgm:prSet>
      <dgm:spPr/>
    </dgm:pt>
    <dgm:pt modelId="{A9A690E5-C6F7-4832-B268-D8D5FA936014}" type="pres">
      <dgm:prSet presAssocID="{3E545133-068E-4CB0-A626-6708B801453B}" presName="node" presStyleLbl="node1" presStyleIdx="0" presStyleCnt="6">
        <dgm:presLayoutVars>
          <dgm:bulletEnabled val="1"/>
        </dgm:presLayoutVars>
      </dgm:prSet>
      <dgm:spPr/>
    </dgm:pt>
    <dgm:pt modelId="{84E42A24-5D63-47AF-A1E3-5C66010E253D}" type="pres">
      <dgm:prSet presAssocID="{70B75DC9-A034-4883-B932-7F6376C57498}" presName="sibTrans" presStyleCnt="0"/>
      <dgm:spPr/>
    </dgm:pt>
    <dgm:pt modelId="{E1000ED4-3991-4153-AADF-97C5B67D8076}" type="pres">
      <dgm:prSet presAssocID="{C5FB1464-1615-4A26-ADC4-0FED9373C68D}" presName="node" presStyleLbl="node1" presStyleIdx="1" presStyleCnt="6">
        <dgm:presLayoutVars>
          <dgm:bulletEnabled val="1"/>
        </dgm:presLayoutVars>
      </dgm:prSet>
      <dgm:spPr/>
    </dgm:pt>
    <dgm:pt modelId="{69738AF3-B036-49B4-8A25-2E53F140D66D}" type="pres">
      <dgm:prSet presAssocID="{3A4AE272-5966-4527-B889-7D247875127D}" presName="sibTrans" presStyleCnt="0"/>
      <dgm:spPr/>
    </dgm:pt>
    <dgm:pt modelId="{188D320C-B49A-4142-8062-491B90C45462}" type="pres">
      <dgm:prSet presAssocID="{F7D1B4B1-3802-4318-8947-794566DABA9F}" presName="node" presStyleLbl="node1" presStyleIdx="2" presStyleCnt="6">
        <dgm:presLayoutVars>
          <dgm:bulletEnabled val="1"/>
        </dgm:presLayoutVars>
      </dgm:prSet>
      <dgm:spPr/>
    </dgm:pt>
    <dgm:pt modelId="{3BAE0645-F9F2-4DDC-B309-21B355CCEB5A}" type="pres">
      <dgm:prSet presAssocID="{3DD63E83-0D14-4F98-B9E4-8366EB3270D5}" presName="sibTrans" presStyleCnt="0"/>
      <dgm:spPr/>
    </dgm:pt>
    <dgm:pt modelId="{EEFE4441-265A-4BF9-8805-0987C487995C}" type="pres">
      <dgm:prSet presAssocID="{84DB82E2-2C60-4E0F-B0F4-AACAA8899495}" presName="node" presStyleLbl="node1" presStyleIdx="3" presStyleCnt="6">
        <dgm:presLayoutVars>
          <dgm:bulletEnabled val="1"/>
        </dgm:presLayoutVars>
      </dgm:prSet>
      <dgm:spPr/>
    </dgm:pt>
    <dgm:pt modelId="{C75E93A7-C557-42F2-B494-F52C9E2C8B26}" type="pres">
      <dgm:prSet presAssocID="{9708D3D0-B58D-4B5D-AC21-B9EDD7696AA1}" presName="sibTrans" presStyleCnt="0"/>
      <dgm:spPr/>
    </dgm:pt>
    <dgm:pt modelId="{E0F18659-173F-456F-85D8-DC92520B2E0E}" type="pres">
      <dgm:prSet presAssocID="{673887A4-CD08-4919-B187-D8BD690C0F5E}" presName="node" presStyleLbl="node1" presStyleIdx="4" presStyleCnt="6">
        <dgm:presLayoutVars>
          <dgm:bulletEnabled val="1"/>
        </dgm:presLayoutVars>
      </dgm:prSet>
      <dgm:spPr/>
    </dgm:pt>
    <dgm:pt modelId="{6599304E-CD79-4FAA-8585-1C0248DB9D03}" type="pres">
      <dgm:prSet presAssocID="{638BEB49-0BCC-4F67-8A37-54E7101B53B4}" presName="sibTrans" presStyleCnt="0"/>
      <dgm:spPr/>
    </dgm:pt>
    <dgm:pt modelId="{D524ECF6-A410-4363-BEEB-40EECA5E7B66}" type="pres">
      <dgm:prSet presAssocID="{F16DDA08-0406-4781-BC5F-6FFC63914A0F}" presName="node" presStyleLbl="node1" presStyleIdx="5" presStyleCnt="6">
        <dgm:presLayoutVars>
          <dgm:bulletEnabled val="1"/>
        </dgm:presLayoutVars>
      </dgm:prSet>
      <dgm:spPr/>
    </dgm:pt>
  </dgm:ptLst>
  <dgm:cxnLst>
    <dgm:cxn modelId="{78378F00-089C-41CB-8235-74858D434E64}" srcId="{1BF39240-2E6A-4936-AFC1-86C6F992D6AC}" destId="{84DB82E2-2C60-4E0F-B0F4-AACAA8899495}" srcOrd="3" destOrd="0" parTransId="{8CFE00A4-B4E7-4717-9083-D885DA528536}" sibTransId="{9708D3D0-B58D-4B5D-AC21-B9EDD7696AA1}"/>
    <dgm:cxn modelId="{DF4FBD01-3259-4028-9CF3-AE9B75A95C8B}" type="presOf" srcId="{1BF39240-2E6A-4936-AFC1-86C6F992D6AC}" destId="{F909839C-1AD6-43F8-A52E-8E81B36318A0}" srcOrd="0" destOrd="0" presId="urn:microsoft.com/office/officeart/2005/8/layout/default"/>
    <dgm:cxn modelId="{AED0A01D-05A9-4422-A277-E33B25DC27F2}" type="presOf" srcId="{673887A4-CD08-4919-B187-D8BD690C0F5E}" destId="{E0F18659-173F-456F-85D8-DC92520B2E0E}" srcOrd="0" destOrd="0" presId="urn:microsoft.com/office/officeart/2005/8/layout/default"/>
    <dgm:cxn modelId="{D033ED28-5446-4CE3-8333-F334A3FF4878}" srcId="{1BF39240-2E6A-4936-AFC1-86C6F992D6AC}" destId="{3E545133-068E-4CB0-A626-6708B801453B}" srcOrd="0" destOrd="0" parTransId="{50CA7FC6-2688-4440-A414-72268AE1E11F}" sibTransId="{70B75DC9-A034-4883-B932-7F6376C57498}"/>
    <dgm:cxn modelId="{621E852E-654F-4BD3-AC71-7A23F57EB2EE}" srcId="{1BF39240-2E6A-4936-AFC1-86C6F992D6AC}" destId="{F7D1B4B1-3802-4318-8947-794566DABA9F}" srcOrd="2" destOrd="0" parTransId="{E8768174-0F1A-4AD3-AE0C-CD96D65B6CA9}" sibTransId="{3DD63E83-0D14-4F98-B9E4-8366EB3270D5}"/>
    <dgm:cxn modelId="{1F875D30-F28E-4E09-B644-92DB72237E45}" type="presOf" srcId="{C5FB1464-1615-4A26-ADC4-0FED9373C68D}" destId="{E1000ED4-3991-4153-AADF-97C5B67D8076}" srcOrd="0" destOrd="0" presId="urn:microsoft.com/office/officeart/2005/8/layout/default"/>
    <dgm:cxn modelId="{706CDF37-F15D-4020-8B8D-D2DBD9933088}" type="presOf" srcId="{84DB82E2-2C60-4E0F-B0F4-AACAA8899495}" destId="{EEFE4441-265A-4BF9-8805-0987C487995C}" srcOrd="0" destOrd="0" presId="urn:microsoft.com/office/officeart/2005/8/layout/default"/>
    <dgm:cxn modelId="{81B7C161-BD1D-48DD-BFDB-3C1DEBF3E599}" type="presOf" srcId="{3E545133-068E-4CB0-A626-6708B801453B}" destId="{A9A690E5-C6F7-4832-B268-D8D5FA936014}" srcOrd="0" destOrd="0" presId="urn:microsoft.com/office/officeart/2005/8/layout/default"/>
    <dgm:cxn modelId="{451FD062-E015-4E7C-85E6-6A183E3A96F7}" type="presOf" srcId="{F16DDA08-0406-4781-BC5F-6FFC63914A0F}" destId="{D524ECF6-A410-4363-BEEB-40EECA5E7B66}" srcOrd="0" destOrd="0" presId="urn:microsoft.com/office/officeart/2005/8/layout/default"/>
    <dgm:cxn modelId="{DEDBBC6A-82E2-4618-8C56-C2B03BCFFC30}" srcId="{1BF39240-2E6A-4936-AFC1-86C6F992D6AC}" destId="{673887A4-CD08-4919-B187-D8BD690C0F5E}" srcOrd="4" destOrd="0" parTransId="{9D6959DE-3BD7-4419-9467-33877AC1541A}" sibTransId="{638BEB49-0BCC-4F67-8A37-54E7101B53B4}"/>
    <dgm:cxn modelId="{EC026478-07F5-4A33-BF16-E87B6DF6930E}" srcId="{1BF39240-2E6A-4936-AFC1-86C6F992D6AC}" destId="{C5FB1464-1615-4A26-ADC4-0FED9373C68D}" srcOrd="1" destOrd="0" parTransId="{9759924C-F24E-423C-A203-60037A861840}" sibTransId="{3A4AE272-5966-4527-B889-7D247875127D}"/>
    <dgm:cxn modelId="{446F1786-3EFB-42BE-99B4-1866732E6155}" type="presOf" srcId="{F7D1B4B1-3802-4318-8947-794566DABA9F}" destId="{188D320C-B49A-4142-8062-491B90C45462}" srcOrd="0" destOrd="0" presId="urn:microsoft.com/office/officeart/2005/8/layout/default"/>
    <dgm:cxn modelId="{F346C3B9-F3BF-4552-AED2-3D25AE9EC8C0}" srcId="{1BF39240-2E6A-4936-AFC1-86C6F992D6AC}" destId="{F16DDA08-0406-4781-BC5F-6FFC63914A0F}" srcOrd="5" destOrd="0" parTransId="{275995FA-2EDD-4A46-A3EC-23920347D2F5}" sibTransId="{FDDA59EF-CB5C-4128-81F9-059ACC7194B1}"/>
    <dgm:cxn modelId="{06985210-8965-4C76-BF63-0842E4D71480}" type="presParOf" srcId="{F909839C-1AD6-43F8-A52E-8E81B36318A0}" destId="{A9A690E5-C6F7-4832-B268-D8D5FA936014}" srcOrd="0" destOrd="0" presId="urn:microsoft.com/office/officeart/2005/8/layout/default"/>
    <dgm:cxn modelId="{95B33101-AD8C-4709-A1D9-6E0FC2EED548}" type="presParOf" srcId="{F909839C-1AD6-43F8-A52E-8E81B36318A0}" destId="{84E42A24-5D63-47AF-A1E3-5C66010E253D}" srcOrd="1" destOrd="0" presId="urn:microsoft.com/office/officeart/2005/8/layout/default"/>
    <dgm:cxn modelId="{BAA5787C-3492-455B-A656-DABB3C437085}" type="presParOf" srcId="{F909839C-1AD6-43F8-A52E-8E81B36318A0}" destId="{E1000ED4-3991-4153-AADF-97C5B67D8076}" srcOrd="2" destOrd="0" presId="urn:microsoft.com/office/officeart/2005/8/layout/default"/>
    <dgm:cxn modelId="{7EA29F75-4AFB-4971-82B5-FE2CBA2188AD}" type="presParOf" srcId="{F909839C-1AD6-43F8-A52E-8E81B36318A0}" destId="{69738AF3-B036-49B4-8A25-2E53F140D66D}" srcOrd="3" destOrd="0" presId="urn:microsoft.com/office/officeart/2005/8/layout/default"/>
    <dgm:cxn modelId="{6AFCF0B2-3CEE-4BDC-91A9-6CF4357FFC43}" type="presParOf" srcId="{F909839C-1AD6-43F8-A52E-8E81B36318A0}" destId="{188D320C-B49A-4142-8062-491B90C45462}" srcOrd="4" destOrd="0" presId="urn:microsoft.com/office/officeart/2005/8/layout/default"/>
    <dgm:cxn modelId="{08B23FC9-4197-4B8E-A731-490503032778}" type="presParOf" srcId="{F909839C-1AD6-43F8-A52E-8E81B36318A0}" destId="{3BAE0645-F9F2-4DDC-B309-21B355CCEB5A}" srcOrd="5" destOrd="0" presId="urn:microsoft.com/office/officeart/2005/8/layout/default"/>
    <dgm:cxn modelId="{62D7AD20-0EDB-4455-92CC-E4E18E9A0CE6}" type="presParOf" srcId="{F909839C-1AD6-43F8-A52E-8E81B36318A0}" destId="{EEFE4441-265A-4BF9-8805-0987C487995C}" srcOrd="6" destOrd="0" presId="urn:microsoft.com/office/officeart/2005/8/layout/default"/>
    <dgm:cxn modelId="{1DBC06BD-202A-43EE-8D80-66BC19F456AD}" type="presParOf" srcId="{F909839C-1AD6-43F8-A52E-8E81B36318A0}" destId="{C75E93A7-C557-42F2-B494-F52C9E2C8B26}" srcOrd="7" destOrd="0" presId="urn:microsoft.com/office/officeart/2005/8/layout/default"/>
    <dgm:cxn modelId="{1D459AB1-21A8-4247-8461-93EBF1A108BC}" type="presParOf" srcId="{F909839C-1AD6-43F8-A52E-8E81B36318A0}" destId="{E0F18659-173F-456F-85D8-DC92520B2E0E}" srcOrd="8" destOrd="0" presId="urn:microsoft.com/office/officeart/2005/8/layout/default"/>
    <dgm:cxn modelId="{5D064569-77E0-4284-B477-46EE5116A188}" type="presParOf" srcId="{F909839C-1AD6-43F8-A52E-8E81B36318A0}" destId="{6599304E-CD79-4FAA-8585-1C0248DB9D03}" srcOrd="9" destOrd="0" presId="urn:microsoft.com/office/officeart/2005/8/layout/default"/>
    <dgm:cxn modelId="{C5DFFCA2-75DC-4C44-A907-F75B18264D32}" type="presParOf" srcId="{F909839C-1AD6-43F8-A52E-8E81B36318A0}" destId="{D524ECF6-A410-4363-BEEB-40EECA5E7B66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99C4D7D-C50E-411C-B4DE-ACB1B90C91D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81F8706-D3D2-4B99-B140-3B5AFE79247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Must be a small business</a:t>
          </a:r>
        </a:p>
      </dgm:t>
    </dgm:pt>
    <dgm:pt modelId="{70E1B71A-7C89-42A4-9D8E-5DF3DE55989C}" type="parTrans" cxnId="{8DDC65F0-D688-49A2-9A3B-C15981D1422A}">
      <dgm:prSet/>
      <dgm:spPr/>
      <dgm:t>
        <a:bodyPr/>
        <a:lstStyle/>
        <a:p>
          <a:endParaRPr lang="en-US"/>
        </a:p>
      </dgm:t>
    </dgm:pt>
    <dgm:pt modelId="{C0A8DEBE-3EE7-40E8-ADF0-8E622DAABFA7}" type="sibTrans" cxnId="{8DDC65F0-D688-49A2-9A3B-C15981D1422A}">
      <dgm:prSet/>
      <dgm:spPr/>
      <dgm:t>
        <a:bodyPr/>
        <a:lstStyle/>
        <a:p>
          <a:endParaRPr lang="en-US"/>
        </a:p>
      </dgm:t>
    </dgm:pt>
    <dgm:pt modelId="{A0DFE377-E73C-4A40-B60A-5C537087589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51% Ownership and day-to-day management by U.S. veteran(s)</a:t>
          </a:r>
        </a:p>
      </dgm:t>
    </dgm:pt>
    <dgm:pt modelId="{E2FF47C5-4E16-4C3D-922E-182188A94CAC}" type="parTrans" cxnId="{B464FE9E-70DA-4431-9512-B008C1FD0B7B}">
      <dgm:prSet/>
      <dgm:spPr/>
      <dgm:t>
        <a:bodyPr/>
        <a:lstStyle/>
        <a:p>
          <a:endParaRPr lang="en-US"/>
        </a:p>
      </dgm:t>
    </dgm:pt>
    <dgm:pt modelId="{8EAA7B02-E78E-4E27-A622-701AA153B4A6}" type="sibTrans" cxnId="{B464FE9E-70DA-4431-9512-B008C1FD0B7B}">
      <dgm:prSet/>
      <dgm:spPr/>
      <dgm:t>
        <a:bodyPr/>
        <a:lstStyle/>
        <a:p>
          <a:endParaRPr lang="en-US"/>
        </a:p>
      </dgm:t>
    </dgm:pt>
    <dgm:pt modelId="{1B75D485-D4E6-4207-9193-BC255C57121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Formal Certification VOSB/SDVOSB in SBA</a:t>
          </a:r>
        </a:p>
      </dgm:t>
    </dgm:pt>
    <dgm:pt modelId="{33B119A5-73C5-4FBE-894D-26F3C45077E0}" type="parTrans" cxnId="{08EF393E-BA24-4BA9-B9ED-4785F2D4AC97}">
      <dgm:prSet/>
      <dgm:spPr/>
      <dgm:t>
        <a:bodyPr/>
        <a:lstStyle/>
        <a:p>
          <a:endParaRPr lang="en-US"/>
        </a:p>
      </dgm:t>
    </dgm:pt>
    <dgm:pt modelId="{53424DFD-FDCB-40E7-9346-C15D437B19D1}" type="sibTrans" cxnId="{08EF393E-BA24-4BA9-B9ED-4785F2D4AC97}">
      <dgm:prSet/>
      <dgm:spPr/>
      <dgm:t>
        <a:bodyPr/>
        <a:lstStyle/>
        <a:p>
          <a:endParaRPr lang="en-US"/>
        </a:p>
      </dgm:t>
    </dgm:pt>
    <dgm:pt modelId="{032D2F3A-1CAD-44A0-83E3-43D6C530DE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Allows you to bid on SDVOSB set-aside solicitations, 1 year grace period </a:t>
          </a:r>
        </a:p>
      </dgm:t>
    </dgm:pt>
    <dgm:pt modelId="{5446E840-B2C4-4E02-AE2C-A37135CDC9B0}" type="parTrans" cxnId="{B8A80C55-DCB7-4100-A735-74B0007E9891}">
      <dgm:prSet/>
      <dgm:spPr/>
      <dgm:t>
        <a:bodyPr/>
        <a:lstStyle/>
        <a:p>
          <a:endParaRPr lang="en-US"/>
        </a:p>
      </dgm:t>
    </dgm:pt>
    <dgm:pt modelId="{3E786B8E-83B4-43BB-9B0E-21496B164ED2}" type="sibTrans" cxnId="{B8A80C55-DCB7-4100-A735-74B0007E9891}">
      <dgm:prSet/>
      <dgm:spPr/>
      <dgm:t>
        <a:bodyPr/>
        <a:lstStyle/>
        <a:p>
          <a:endParaRPr lang="en-US"/>
        </a:p>
      </dgm:t>
    </dgm:pt>
    <dgm:pt modelId="{2B7CBA25-7092-43E5-A2DC-B2E3BE89963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Verified through CVE grandfathered in and 1 year added </a:t>
          </a:r>
        </a:p>
      </dgm:t>
    </dgm:pt>
    <dgm:pt modelId="{04A99CA4-1945-434A-A94F-CA0A48E36387}" type="parTrans" cxnId="{B620D4DD-F227-4909-86DD-C491B838A019}">
      <dgm:prSet/>
      <dgm:spPr/>
      <dgm:t>
        <a:bodyPr/>
        <a:lstStyle/>
        <a:p>
          <a:endParaRPr lang="en-US"/>
        </a:p>
      </dgm:t>
    </dgm:pt>
    <dgm:pt modelId="{29EF40C5-8401-4375-8DBB-AB3884500B7A}" type="sibTrans" cxnId="{B620D4DD-F227-4909-86DD-C491B838A019}">
      <dgm:prSet/>
      <dgm:spPr/>
      <dgm:t>
        <a:bodyPr/>
        <a:lstStyle/>
        <a:p>
          <a:endParaRPr lang="en-US"/>
        </a:p>
      </dgm:t>
    </dgm:pt>
    <dgm:pt modelId="{DC10D755-98EC-49D0-8EF7-0F2A3FBBC572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400" dirty="0"/>
        </a:p>
      </dgm:t>
    </dgm:pt>
    <dgm:pt modelId="{60BAECE7-91A9-4919-8F32-8CDDB44759AA}" type="parTrans" cxnId="{1B5958EF-9830-4CBE-B43F-745A88F1784F}">
      <dgm:prSet/>
      <dgm:spPr/>
      <dgm:t>
        <a:bodyPr/>
        <a:lstStyle/>
        <a:p>
          <a:endParaRPr lang="en-US"/>
        </a:p>
      </dgm:t>
    </dgm:pt>
    <dgm:pt modelId="{1248F5FA-52FB-4696-B222-9D58D43C198B}" type="sibTrans" cxnId="{1B5958EF-9830-4CBE-B43F-745A88F1784F}">
      <dgm:prSet/>
      <dgm:spPr/>
      <dgm:t>
        <a:bodyPr/>
        <a:lstStyle/>
        <a:p>
          <a:endParaRPr lang="en-US"/>
        </a:p>
      </dgm:t>
    </dgm:pt>
    <dgm:pt modelId="{470E18A1-6A77-465E-99E7-A462F791BFFC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400" dirty="0"/>
        </a:p>
      </dgm:t>
    </dgm:pt>
    <dgm:pt modelId="{29CCA76E-AA4E-40BC-AABD-31D3F16E9274}" type="sibTrans" cxnId="{A4BB8A09-92B5-4AF1-967F-50621F4FA77B}">
      <dgm:prSet/>
      <dgm:spPr/>
      <dgm:t>
        <a:bodyPr/>
        <a:lstStyle/>
        <a:p>
          <a:endParaRPr lang="en-US"/>
        </a:p>
      </dgm:t>
    </dgm:pt>
    <dgm:pt modelId="{15F08F51-9D32-47E2-9C46-0A3F1B7B519B}" type="parTrans" cxnId="{A4BB8A09-92B5-4AF1-967F-50621F4FA77B}">
      <dgm:prSet/>
      <dgm:spPr/>
      <dgm:t>
        <a:bodyPr/>
        <a:lstStyle/>
        <a:p>
          <a:endParaRPr lang="en-US"/>
        </a:p>
      </dgm:t>
    </dgm:pt>
    <dgm:pt modelId="{E40D08E4-4A7E-4ADF-A224-FD2F2EBDED88}" type="pres">
      <dgm:prSet presAssocID="{B99C4D7D-C50E-411C-B4DE-ACB1B90C91DC}" presName="root" presStyleCnt="0">
        <dgm:presLayoutVars>
          <dgm:dir/>
          <dgm:resizeHandles val="exact"/>
        </dgm:presLayoutVars>
      </dgm:prSet>
      <dgm:spPr/>
    </dgm:pt>
    <dgm:pt modelId="{1E4A0194-9167-4BDF-8260-57A9B174078A}" type="pres">
      <dgm:prSet presAssocID="{B81F8706-D3D2-4B99-B140-3B5AFE79247A}" presName="compNode" presStyleCnt="0"/>
      <dgm:spPr/>
    </dgm:pt>
    <dgm:pt modelId="{16817103-3780-47FB-8228-B9B52A5B30D0}" type="pres">
      <dgm:prSet presAssocID="{B81F8706-D3D2-4B99-B140-3B5AFE79247A}" presName="bgRect" presStyleLbl="bgShp" presStyleIdx="0" presStyleCnt="4"/>
      <dgm:spPr/>
    </dgm:pt>
    <dgm:pt modelId="{0AF410A2-D7D0-47E1-9BC6-0A863957FA60}" type="pres">
      <dgm:prSet presAssocID="{B81F8706-D3D2-4B99-B140-3B5AFE79247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164AACC6-8220-411B-B9AD-879FA96E2F81}" type="pres">
      <dgm:prSet presAssocID="{B81F8706-D3D2-4B99-B140-3B5AFE79247A}" presName="spaceRect" presStyleCnt="0"/>
      <dgm:spPr/>
    </dgm:pt>
    <dgm:pt modelId="{889D98A9-8DF8-4E60-99BC-00AD1134DF9A}" type="pres">
      <dgm:prSet presAssocID="{B81F8706-D3D2-4B99-B140-3B5AFE79247A}" presName="parTx" presStyleLbl="revTx" presStyleIdx="0" presStyleCnt="6">
        <dgm:presLayoutVars>
          <dgm:chMax val="0"/>
          <dgm:chPref val="0"/>
        </dgm:presLayoutVars>
      </dgm:prSet>
      <dgm:spPr/>
    </dgm:pt>
    <dgm:pt modelId="{CBC4BDF3-D3C5-400C-9E80-B04D112E4D9B}" type="pres">
      <dgm:prSet presAssocID="{C0A8DEBE-3EE7-40E8-ADF0-8E622DAABFA7}" presName="sibTrans" presStyleCnt="0"/>
      <dgm:spPr/>
    </dgm:pt>
    <dgm:pt modelId="{52736BA3-1DF4-4B2C-8731-9BD3633CDE89}" type="pres">
      <dgm:prSet presAssocID="{A0DFE377-E73C-4A40-B60A-5C537087589F}" presName="compNode" presStyleCnt="0"/>
      <dgm:spPr/>
    </dgm:pt>
    <dgm:pt modelId="{A0206893-BF89-43C2-B346-C316EB829E92}" type="pres">
      <dgm:prSet presAssocID="{A0DFE377-E73C-4A40-B60A-5C537087589F}" presName="bgRect" presStyleLbl="bgShp" presStyleIdx="1" presStyleCnt="4"/>
      <dgm:spPr/>
    </dgm:pt>
    <dgm:pt modelId="{77485C54-5C96-4B6D-8EE6-4F1EE684964E}" type="pres">
      <dgm:prSet presAssocID="{A0DFE377-E73C-4A40-B60A-5C537087589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6D588189-9830-41A8-9FF4-276735C87B2C}" type="pres">
      <dgm:prSet presAssocID="{A0DFE377-E73C-4A40-B60A-5C537087589F}" presName="spaceRect" presStyleCnt="0"/>
      <dgm:spPr/>
    </dgm:pt>
    <dgm:pt modelId="{F2876270-6EC5-4A0E-B735-E59AAE057232}" type="pres">
      <dgm:prSet presAssocID="{A0DFE377-E73C-4A40-B60A-5C537087589F}" presName="parTx" presStyleLbl="revTx" presStyleIdx="1" presStyleCnt="6">
        <dgm:presLayoutVars>
          <dgm:chMax val="0"/>
          <dgm:chPref val="0"/>
        </dgm:presLayoutVars>
      </dgm:prSet>
      <dgm:spPr/>
    </dgm:pt>
    <dgm:pt modelId="{4AD5E4C6-FC93-43B2-85A6-833E5ABB601F}" type="pres">
      <dgm:prSet presAssocID="{8EAA7B02-E78E-4E27-A622-701AA153B4A6}" presName="sibTrans" presStyleCnt="0"/>
      <dgm:spPr/>
    </dgm:pt>
    <dgm:pt modelId="{4DABA4EF-42EB-4281-B0BD-007C8893E2CC}" type="pres">
      <dgm:prSet presAssocID="{1B75D485-D4E6-4207-9193-BC255C571218}" presName="compNode" presStyleCnt="0"/>
      <dgm:spPr/>
    </dgm:pt>
    <dgm:pt modelId="{A877C7B8-4BFC-4B23-B93C-F9BAC718BACB}" type="pres">
      <dgm:prSet presAssocID="{1B75D485-D4E6-4207-9193-BC255C571218}" presName="bgRect" presStyleLbl="bgShp" presStyleIdx="2" presStyleCnt="4"/>
      <dgm:spPr/>
    </dgm:pt>
    <dgm:pt modelId="{B7573DE1-2D0C-437E-A975-F97BA70EF761}" type="pres">
      <dgm:prSet presAssocID="{1B75D485-D4E6-4207-9193-BC255C57121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E1838AC8-3451-4425-97AE-6F7C3061A631}" type="pres">
      <dgm:prSet presAssocID="{1B75D485-D4E6-4207-9193-BC255C571218}" presName="spaceRect" presStyleCnt="0"/>
      <dgm:spPr/>
    </dgm:pt>
    <dgm:pt modelId="{E7F46CFC-2EBA-4C2F-9EAA-EA5206A425AD}" type="pres">
      <dgm:prSet presAssocID="{1B75D485-D4E6-4207-9193-BC255C571218}" presName="parTx" presStyleLbl="revTx" presStyleIdx="2" presStyleCnt="6">
        <dgm:presLayoutVars>
          <dgm:chMax val="0"/>
          <dgm:chPref val="0"/>
        </dgm:presLayoutVars>
      </dgm:prSet>
      <dgm:spPr/>
    </dgm:pt>
    <dgm:pt modelId="{11E58A96-45D0-4474-BD43-BB1F1E4B9015}" type="pres">
      <dgm:prSet presAssocID="{1B75D485-D4E6-4207-9193-BC255C571218}" presName="desTx" presStyleLbl="revTx" presStyleIdx="3" presStyleCnt="6">
        <dgm:presLayoutVars/>
      </dgm:prSet>
      <dgm:spPr/>
    </dgm:pt>
    <dgm:pt modelId="{0DC17AF2-AFD8-477E-B0A7-1484D5B4F657}" type="pres">
      <dgm:prSet presAssocID="{53424DFD-FDCB-40E7-9346-C15D437B19D1}" presName="sibTrans" presStyleCnt="0"/>
      <dgm:spPr/>
    </dgm:pt>
    <dgm:pt modelId="{FAAD889E-D4E2-436B-A4BD-4A7BA7D47577}" type="pres">
      <dgm:prSet presAssocID="{2B7CBA25-7092-43E5-A2DC-B2E3BE89963B}" presName="compNode" presStyleCnt="0"/>
      <dgm:spPr/>
    </dgm:pt>
    <dgm:pt modelId="{56ED0C26-7697-4B46-85A4-17C5DAD15CC9}" type="pres">
      <dgm:prSet presAssocID="{2B7CBA25-7092-43E5-A2DC-B2E3BE89963B}" presName="bgRect" presStyleLbl="bgShp" presStyleIdx="3" presStyleCnt="4"/>
      <dgm:spPr/>
    </dgm:pt>
    <dgm:pt modelId="{D92797C7-CB10-4216-9AEF-5940B6F7ADC0}" type="pres">
      <dgm:prSet presAssocID="{2B7CBA25-7092-43E5-A2DC-B2E3BE89963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/>
    </dgm:pt>
    <dgm:pt modelId="{969C07D9-572D-42CA-90CC-4DD04F069CF2}" type="pres">
      <dgm:prSet presAssocID="{2B7CBA25-7092-43E5-A2DC-B2E3BE89963B}" presName="spaceRect" presStyleCnt="0"/>
      <dgm:spPr/>
    </dgm:pt>
    <dgm:pt modelId="{8ECFEBB3-D3AB-48B6-B65A-9529CE4A98CE}" type="pres">
      <dgm:prSet presAssocID="{2B7CBA25-7092-43E5-A2DC-B2E3BE89963B}" presName="parTx" presStyleLbl="revTx" presStyleIdx="4" presStyleCnt="6">
        <dgm:presLayoutVars>
          <dgm:chMax val="0"/>
          <dgm:chPref val="0"/>
        </dgm:presLayoutVars>
      </dgm:prSet>
      <dgm:spPr/>
    </dgm:pt>
    <dgm:pt modelId="{F2CC918F-0652-4270-A328-DF20ABF97743}" type="pres">
      <dgm:prSet presAssocID="{2B7CBA25-7092-43E5-A2DC-B2E3BE89963B}" presName="desTx" presStyleLbl="revTx" presStyleIdx="5" presStyleCnt="6" custFlipHor="1" custScaleX="6708">
        <dgm:presLayoutVars/>
      </dgm:prSet>
      <dgm:spPr/>
    </dgm:pt>
  </dgm:ptLst>
  <dgm:cxnLst>
    <dgm:cxn modelId="{A4BB8A09-92B5-4AF1-967F-50621F4FA77B}" srcId="{2B7CBA25-7092-43E5-A2DC-B2E3BE89963B}" destId="{470E18A1-6A77-465E-99E7-A462F791BFFC}" srcOrd="1" destOrd="0" parTransId="{15F08F51-9D32-47E2-9C46-0A3F1B7B519B}" sibTransId="{29CCA76E-AA4E-40BC-AABD-31D3F16E9274}"/>
    <dgm:cxn modelId="{549A1C22-3D75-4A71-B4E7-33F93E4BC819}" type="presOf" srcId="{B81F8706-D3D2-4B99-B140-3B5AFE79247A}" destId="{889D98A9-8DF8-4E60-99BC-00AD1134DF9A}" srcOrd="0" destOrd="0" presId="urn:microsoft.com/office/officeart/2018/2/layout/IconVerticalSolidList"/>
    <dgm:cxn modelId="{215C522C-E3F6-47C1-A7AA-BE75737A2014}" type="presOf" srcId="{B99C4D7D-C50E-411C-B4DE-ACB1B90C91DC}" destId="{E40D08E4-4A7E-4ADF-A224-FD2F2EBDED88}" srcOrd="0" destOrd="0" presId="urn:microsoft.com/office/officeart/2018/2/layout/IconVerticalSolidList"/>
    <dgm:cxn modelId="{08EF393E-BA24-4BA9-B9ED-4785F2D4AC97}" srcId="{B99C4D7D-C50E-411C-B4DE-ACB1B90C91DC}" destId="{1B75D485-D4E6-4207-9193-BC255C571218}" srcOrd="2" destOrd="0" parTransId="{33B119A5-73C5-4FBE-894D-26F3C45077E0}" sibTransId="{53424DFD-FDCB-40E7-9346-C15D437B19D1}"/>
    <dgm:cxn modelId="{FCBD5D71-E6D4-4DE6-9167-AEBAC999D22B}" type="presOf" srcId="{DC10D755-98EC-49D0-8EF7-0F2A3FBBC572}" destId="{F2CC918F-0652-4270-A328-DF20ABF97743}" srcOrd="0" destOrd="0" presId="urn:microsoft.com/office/officeart/2018/2/layout/IconVerticalSolidList"/>
    <dgm:cxn modelId="{B8A80C55-DCB7-4100-A735-74B0007E9891}" srcId="{1B75D485-D4E6-4207-9193-BC255C571218}" destId="{032D2F3A-1CAD-44A0-83E3-43D6C530DEFD}" srcOrd="0" destOrd="0" parTransId="{5446E840-B2C4-4E02-AE2C-A37135CDC9B0}" sibTransId="{3E786B8E-83B4-43BB-9B0E-21496B164ED2}"/>
    <dgm:cxn modelId="{8D70308B-B083-4AD1-81F5-7280B8985B93}" type="presOf" srcId="{032D2F3A-1CAD-44A0-83E3-43D6C530DEFD}" destId="{11E58A96-45D0-4474-BD43-BB1F1E4B9015}" srcOrd="0" destOrd="0" presId="urn:microsoft.com/office/officeart/2018/2/layout/IconVerticalSolidList"/>
    <dgm:cxn modelId="{4C379698-0C86-46D7-997E-7A92D92173D4}" type="presOf" srcId="{A0DFE377-E73C-4A40-B60A-5C537087589F}" destId="{F2876270-6EC5-4A0E-B735-E59AAE057232}" srcOrd="0" destOrd="0" presId="urn:microsoft.com/office/officeart/2018/2/layout/IconVerticalSolidList"/>
    <dgm:cxn modelId="{B464FE9E-70DA-4431-9512-B008C1FD0B7B}" srcId="{B99C4D7D-C50E-411C-B4DE-ACB1B90C91DC}" destId="{A0DFE377-E73C-4A40-B60A-5C537087589F}" srcOrd="1" destOrd="0" parTransId="{E2FF47C5-4E16-4C3D-922E-182188A94CAC}" sibTransId="{8EAA7B02-E78E-4E27-A622-701AA153B4A6}"/>
    <dgm:cxn modelId="{78D0AFCF-5415-4F09-9A18-B38EC60FF221}" type="presOf" srcId="{1B75D485-D4E6-4207-9193-BC255C571218}" destId="{E7F46CFC-2EBA-4C2F-9EAA-EA5206A425AD}" srcOrd="0" destOrd="0" presId="urn:microsoft.com/office/officeart/2018/2/layout/IconVerticalSolidList"/>
    <dgm:cxn modelId="{B620D4DD-F227-4909-86DD-C491B838A019}" srcId="{B99C4D7D-C50E-411C-B4DE-ACB1B90C91DC}" destId="{2B7CBA25-7092-43E5-A2DC-B2E3BE89963B}" srcOrd="3" destOrd="0" parTransId="{04A99CA4-1945-434A-A94F-CA0A48E36387}" sibTransId="{29EF40C5-8401-4375-8DBB-AB3884500B7A}"/>
    <dgm:cxn modelId="{1B5958EF-9830-4CBE-B43F-745A88F1784F}" srcId="{2B7CBA25-7092-43E5-A2DC-B2E3BE89963B}" destId="{DC10D755-98EC-49D0-8EF7-0F2A3FBBC572}" srcOrd="0" destOrd="0" parTransId="{60BAECE7-91A9-4919-8F32-8CDDB44759AA}" sibTransId="{1248F5FA-52FB-4696-B222-9D58D43C198B}"/>
    <dgm:cxn modelId="{49372CF0-EF84-40F3-A3F1-AE07BE88E5E4}" type="presOf" srcId="{2B7CBA25-7092-43E5-A2DC-B2E3BE89963B}" destId="{8ECFEBB3-D3AB-48B6-B65A-9529CE4A98CE}" srcOrd="0" destOrd="0" presId="urn:microsoft.com/office/officeart/2018/2/layout/IconVerticalSolidList"/>
    <dgm:cxn modelId="{8DDC65F0-D688-49A2-9A3B-C15981D1422A}" srcId="{B99C4D7D-C50E-411C-B4DE-ACB1B90C91DC}" destId="{B81F8706-D3D2-4B99-B140-3B5AFE79247A}" srcOrd="0" destOrd="0" parTransId="{70E1B71A-7C89-42A4-9D8E-5DF3DE55989C}" sibTransId="{C0A8DEBE-3EE7-40E8-ADF0-8E622DAABFA7}"/>
    <dgm:cxn modelId="{F96C3AFE-DB76-4FEE-A913-F019011AE9A6}" type="presOf" srcId="{470E18A1-6A77-465E-99E7-A462F791BFFC}" destId="{F2CC918F-0652-4270-A328-DF20ABF97743}" srcOrd="0" destOrd="1" presId="urn:microsoft.com/office/officeart/2018/2/layout/IconVerticalSolidList"/>
    <dgm:cxn modelId="{1803583C-7016-4BA2-A7D0-3F43F411E37A}" type="presParOf" srcId="{E40D08E4-4A7E-4ADF-A224-FD2F2EBDED88}" destId="{1E4A0194-9167-4BDF-8260-57A9B174078A}" srcOrd="0" destOrd="0" presId="urn:microsoft.com/office/officeart/2018/2/layout/IconVerticalSolidList"/>
    <dgm:cxn modelId="{B1EAD64F-5725-4647-A34A-A4E4341023BF}" type="presParOf" srcId="{1E4A0194-9167-4BDF-8260-57A9B174078A}" destId="{16817103-3780-47FB-8228-B9B52A5B30D0}" srcOrd="0" destOrd="0" presId="urn:microsoft.com/office/officeart/2018/2/layout/IconVerticalSolidList"/>
    <dgm:cxn modelId="{4F7C2CBB-35BB-4B0A-AB25-687B628678A1}" type="presParOf" srcId="{1E4A0194-9167-4BDF-8260-57A9B174078A}" destId="{0AF410A2-D7D0-47E1-9BC6-0A863957FA60}" srcOrd="1" destOrd="0" presId="urn:microsoft.com/office/officeart/2018/2/layout/IconVerticalSolidList"/>
    <dgm:cxn modelId="{B63A0C43-E505-471B-AC45-BE2A86653E96}" type="presParOf" srcId="{1E4A0194-9167-4BDF-8260-57A9B174078A}" destId="{164AACC6-8220-411B-B9AD-879FA96E2F81}" srcOrd="2" destOrd="0" presId="urn:microsoft.com/office/officeart/2018/2/layout/IconVerticalSolidList"/>
    <dgm:cxn modelId="{761C7235-27BA-4A6F-8E59-A461ECD3DB38}" type="presParOf" srcId="{1E4A0194-9167-4BDF-8260-57A9B174078A}" destId="{889D98A9-8DF8-4E60-99BC-00AD1134DF9A}" srcOrd="3" destOrd="0" presId="urn:microsoft.com/office/officeart/2018/2/layout/IconVerticalSolidList"/>
    <dgm:cxn modelId="{96F9E2AC-CEA4-42C3-89CA-8226DAF79168}" type="presParOf" srcId="{E40D08E4-4A7E-4ADF-A224-FD2F2EBDED88}" destId="{CBC4BDF3-D3C5-400C-9E80-B04D112E4D9B}" srcOrd="1" destOrd="0" presId="urn:microsoft.com/office/officeart/2018/2/layout/IconVerticalSolidList"/>
    <dgm:cxn modelId="{D986C07B-ED9B-4086-A3B9-06F1961DACE6}" type="presParOf" srcId="{E40D08E4-4A7E-4ADF-A224-FD2F2EBDED88}" destId="{52736BA3-1DF4-4B2C-8731-9BD3633CDE89}" srcOrd="2" destOrd="0" presId="urn:microsoft.com/office/officeart/2018/2/layout/IconVerticalSolidList"/>
    <dgm:cxn modelId="{D87822E6-04ED-406A-A3C9-B8F8DDCEDBC2}" type="presParOf" srcId="{52736BA3-1DF4-4B2C-8731-9BD3633CDE89}" destId="{A0206893-BF89-43C2-B346-C316EB829E92}" srcOrd="0" destOrd="0" presId="urn:microsoft.com/office/officeart/2018/2/layout/IconVerticalSolidList"/>
    <dgm:cxn modelId="{8C5198AE-E843-4F64-B9BC-95176AFEEF89}" type="presParOf" srcId="{52736BA3-1DF4-4B2C-8731-9BD3633CDE89}" destId="{77485C54-5C96-4B6D-8EE6-4F1EE684964E}" srcOrd="1" destOrd="0" presId="urn:microsoft.com/office/officeart/2018/2/layout/IconVerticalSolidList"/>
    <dgm:cxn modelId="{DC683273-DBAB-4DCA-A764-420A34BFF4DC}" type="presParOf" srcId="{52736BA3-1DF4-4B2C-8731-9BD3633CDE89}" destId="{6D588189-9830-41A8-9FF4-276735C87B2C}" srcOrd="2" destOrd="0" presId="urn:microsoft.com/office/officeart/2018/2/layout/IconVerticalSolidList"/>
    <dgm:cxn modelId="{FA51A461-95C4-4C23-AC97-7C1F46B6267F}" type="presParOf" srcId="{52736BA3-1DF4-4B2C-8731-9BD3633CDE89}" destId="{F2876270-6EC5-4A0E-B735-E59AAE057232}" srcOrd="3" destOrd="0" presId="urn:microsoft.com/office/officeart/2018/2/layout/IconVerticalSolidList"/>
    <dgm:cxn modelId="{0FBC5A0C-8953-4974-BCB5-5061B75E5B34}" type="presParOf" srcId="{E40D08E4-4A7E-4ADF-A224-FD2F2EBDED88}" destId="{4AD5E4C6-FC93-43B2-85A6-833E5ABB601F}" srcOrd="3" destOrd="0" presId="urn:microsoft.com/office/officeart/2018/2/layout/IconVerticalSolidList"/>
    <dgm:cxn modelId="{6AF2DE48-EEDE-4E84-A4A1-F8732072131A}" type="presParOf" srcId="{E40D08E4-4A7E-4ADF-A224-FD2F2EBDED88}" destId="{4DABA4EF-42EB-4281-B0BD-007C8893E2CC}" srcOrd="4" destOrd="0" presId="urn:microsoft.com/office/officeart/2018/2/layout/IconVerticalSolidList"/>
    <dgm:cxn modelId="{BB45118E-C2DD-4E42-916E-4601CF5FCA26}" type="presParOf" srcId="{4DABA4EF-42EB-4281-B0BD-007C8893E2CC}" destId="{A877C7B8-4BFC-4B23-B93C-F9BAC718BACB}" srcOrd="0" destOrd="0" presId="urn:microsoft.com/office/officeart/2018/2/layout/IconVerticalSolidList"/>
    <dgm:cxn modelId="{285EF3A4-97BF-431E-9AFA-9AE376602DB1}" type="presParOf" srcId="{4DABA4EF-42EB-4281-B0BD-007C8893E2CC}" destId="{B7573DE1-2D0C-437E-A975-F97BA70EF761}" srcOrd="1" destOrd="0" presId="urn:microsoft.com/office/officeart/2018/2/layout/IconVerticalSolidList"/>
    <dgm:cxn modelId="{F9DFB482-235C-43CB-9DF1-36DDCF6C81E6}" type="presParOf" srcId="{4DABA4EF-42EB-4281-B0BD-007C8893E2CC}" destId="{E1838AC8-3451-4425-97AE-6F7C3061A631}" srcOrd="2" destOrd="0" presId="urn:microsoft.com/office/officeart/2018/2/layout/IconVerticalSolidList"/>
    <dgm:cxn modelId="{DA5DEC54-148B-4E46-9F2B-D8C642E98166}" type="presParOf" srcId="{4DABA4EF-42EB-4281-B0BD-007C8893E2CC}" destId="{E7F46CFC-2EBA-4C2F-9EAA-EA5206A425AD}" srcOrd="3" destOrd="0" presId="urn:microsoft.com/office/officeart/2018/2/layout/IconVerticalSolidList"/>
    <dgm:cxn modelId="{91F83CDB-0FF0-48F5-90F8-D2BB0003EB76}" type="presParOf" srcId="{4DABA4EF-42EB-4281-B0BD-007C8893E2CC}" destId="{11E58A96-45D0-4474-BD43-BB1F1E4B9015}" srcOrd="4" destOrd="0" presId="urn:microsoft.com/office/officeart/2018/2/layout/IconVerticalSolidList"/>
    <dgm:cxn modelId="{3A22E829-CEA1-483C-A64C-A5F43548BBD1}" type="presParOf" srcId="{E40D08E4-4A7E-4ADF-A224-FD2F2EBDED88}" destId="{0DC17AF2-AFD8-477E-B0A7-1484D5B4F657}" srcOrd="5" destOrd="0" presId="urn:microsoft.com/office/officeart/2018/2/layout/IconVerticalSolidList"/>
    <dgm:cxn modelId="{10FA12E6-2E06-4652-9F71-71D9DCB49BC6}" type="presParOf" srcId="{E40D08E4-4A7E-4ADF-A224-FD2F2EBDED88}" destId="{FAAD889E-D4E2-436B-A4BD-4A7BA7D47577}" srcOrd="6" destOrd="0" presId="urn:microsoft.com/office/officeart/2018/2/layout/IconVerticalSolidList"/>
    <dgm:cxn modelId="{0DC38981-444E-41DA-AF4F-969991244A27}" type="presParOf" srcId="{FAAD889E-D4E2-436B-A4BD-4A7BA7D47577}" destId="{56ED0C26-7697-4B46-85A4-17C5DAD15CC9}" srcOrd="0" destOrd="0" presId="urn:microsoft.com/office/officeart/2018/2/layout/IconVerticalSolidList"/>
    <dgm:cxn modelId="{0210F246-AA05-433B-9CB9-E298177C0BB2}" type="presParOf" srcId="{FAAD889E-D4E2-436B-A4BD-4A7BA7D47577}" destId="{D92797C7-CB10-4216-9AEF-5940B6F7ADC0}" srcOrd="1" destOrd="0" presId="urn:microsoft.com/office/officeart/2018/2/layout/IconVerticalSolidList"/>
    <dgm:cxn modelId="{26B40CB6-9DFB-40C5-98DC-AD350894C6C6}" type="presParOf" srcId="{FAAD889E-D4E2-436B-A4BD-4A7BA7D47577}" destId="{969C07D9-572D-42CA-90CC-4DD04F069CF2}" srcOrd="2" destOrd="0" presId="urn:microsoft.com/office/officeart/2018/2/layout/IconVerticalSolidList"/>
    <dgm:cxn modelId="{802248F1-A1E1-42DB-82C7-40170C264AD6}" type="presParOf" srcId="{FAAD889E-D4E2-436B-A4BD-4A7BA7D47577}" destId="{8ECFEBB3-D3AB-48B6-B65A-9529CE4A98CE}" srcOrd="3" destOrd="0" presId="urn:microsoft.com/office/officeart/2018/2/layout/IconVerticalSolidList"/>
    <dgm:cxn modelId="{8B86D1AE-B0F0-437A-9F39-BD2C8AF1EDFD}" type="presParOf" srcId="{FAAD889E-D4E2-436B-A4BD-4A7BA7D47577}" destId="{F2CC918F-0652-4270-A328-DF20ABF97743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37EAD34-28D6-4B1D-9AF3-C3CDAA86A343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B2450E8-8436-47F7-A41E-1430E1503201}">
      <dgm:prSet/>
      <dgm:spPr/>
      <dgm:t>
        <a:bodyPr/>
        <a:lstStyle/>
        <a:p>
          <a:r>
            <a:rPr lang="en-US"/>
            <a:t>SBA Program</a:t>
          </a:r>
        </a:p>
      </dgm:t>
    </dgm:pt>
    <dgm:pt modelId="{4FD029CA-E335-4AF9-9F88-9610B07568A0}" type="parTrans" cxnId="{EDC5209C-163E-476F-BF1F-CE616A7437D7}">
      <dgm:prSet/>
      <dgm:spPr/>
      <dgm:t>
        <a:bodyPr/>
        <a:lstStyle/>
        <a:p>
          <a:endParaRPr lang="en-US"/>
        </a:p>
      </dgm:t>
    </dgm:pt>
    <dgm:pt modelId="{A57D0DE7-B50A-41C5-B626-E26F3E46A529}" type="sibTrans" cxnId="{EDC5209C-163E-476F-BF1F-CE616A7437D7}">
      <dgm:prSet/>
      <dgm:spPr/>
      <dgm:t>
        <a:bodyPr/>
        <a:lstStyle/>
        <a:p>
          <a:endParaRPr lang="en-US"/>
        </a:p>
      </dgm:t>
    </dgm:pt>
    <dgm:pt modelId="{DEF192BA-A452-4932-95E5-E470CA00B3D1}">
      <dgm:prSet/>
      <dgm:spPr/>
      <dgm:t>
        <a:bodyPr/>
        <a:lstStyle/>
        <a:p>
          <a:r>
            <a:rPr lang="en-US"/>
            <a:t>Pertains to certain NAICS codes</a:t>
          </a:r>
        </a:p>
      </dgm:t>
    </dgm:pt>
    <dgm:pt modelId="{B20A7B6C-918E-4D24-8E43-7C1607DC09E6}" type="parTrans" cxnId="{02FFA8E9-CBB4-42E3-BA2F-1FAE8BB6FE78}">
      <dgm:prSet/>
      <dgm:spPr/>
      <dgm:t>
        <a:bodyPr/>
        <a:lstStyle/>
        <a:p>
          <a:endParaRPr lang="en-US"/>
        </a:p>
      </dgm:t>
    </dgm:pt>
    <dgm:pt modelId="{D27C788B-C640-4D29-BBE3-296EA8B79ADA}" type="sibTrans" cxnId="{02FFA8E9-CBB4-42E3-BA2F-1FAE8BB6FE78}">
      <dgm:prSet/>
      <dgm:spPr/>
      <dgm:t>
        <a:bodyPr/>
        <a:lstStyle/>
        <a:p>
          <a:endParaRPr lang="en-US"/>
        </a:p>
      </dgm:t>
    </dgm:pt>
    <dgm:pt modelId="{50F6EC7B-CC45-44F2-9725-6B88A233FDCA}">
      <dgm:prSet/>
      <dgm:spPr/>
      <dgm:t>
        <a:bodyPr/>
        <a:lstStyle/>
        <a:p>
          <a:r>
            <a:rPr lang="en-US" dirty="0"/>
            <a:t>Upload documents in SBA Repository (beta.certify.sba.gov) </a:t>
          </a:r>
          <a:r>
            <a:rPr lang="en-US" dirty="0">
              <a:highlight>
                <a:srgbClr val="FFFF00"/>
              </a:highlight>
            </a:rPr>
            <a:t>including your certification from the Third party Certifiers!</a:t>
          </a:r>
        </a:p>
        <a:p>
          <a:r>
            <a:rPr lang="en-US" dirty="0"/>
            <a:t> </a:t>
          </a:r>
        </a:p>
      </dgm:t>
    </dgm:pt>
    <dgm:pt modelId="{84E623D0-00AF-4DF5-9157-31146F2A2CDF}" type="parTrans" cxnId="{6CD353B8-8EBC-4BD2-B5F3-8A2EA9410394}">
      <dgm:prSet/>
      <dgm:spPr/>
      <dgm:t>
        <a:bodyPr/>
        <a:lstStyle/>
        <a:p>
          <a:endParaRPr lang="en-US"/>
        </a:p>
      </dgm:t>
    </dgm:pt>
    <dgm:pt modelId="{B763722A-85AD-4837-866A-76AB7C7B5F92}" type="sibTrans" cxnId="{6CD353B8-8EBC-4BD2-B5F3-8A2EA9410394}">
      <dgm:prSet/>
      <dgm:spPr/>
      <dgm:t>
        <a:bodyPr/>
        <a:lstStyle/>
        <a:p>
          <a:endParaRPr lang="en-US"/>
        </a:p>
      </dgm:t>
    </dgm:pt>
    <dgm:pt modelId="{5629E021-4648-47C5-A31C-64CE67668FA0}">
      <dgm:prSet/>
      <dgm:spPr/>
      <dgm:t>
        <a:bodyPr/>
        <a:lstStyle/>
        <a:p>
          <a:r>
            <a:rPr lang="en-US"/>
            <a:t>Website: </a:t>
          </a:r>
          <a:r>
            <a:rPr lang="en-US">
              <a:hlinkClick xmlns:r="http://schemas.openxmlformats.org/officeDocument/2006/relationships" r:id="rId1"/>
            </a:rPr>
            <a:t>https://www.sba.gov/content/women-owned-small-business-program</a:t>
          </a:r>
          <a:r>
            <a:rPr lang="en-US"/>
            <a:t> </a:t>
          </a:r>
        </a:p>
      </dgm:t>
    </dgm:pt>
    <dgm:pt modelId="{A808E517-7C52-4F19-A891-62920C74A223}" type="parTrans" cxnId="{9FAC1904-09AE-40E6-B18A-ABB90EB39CD9}">
      <dgm:prSet/>
      <dgm:spPr/>
      <dgm:t>
        <a:bodyPr/>
        <a:lstStyle/>
        <a:p>
          <a:endParaRPr lang="en-US"/>
        </a:p>
      </dgm:t>
    </dgm:pt>
    <dgm:pt modelId="{530AFCC1-819E-4C1B-84FE-F7B8F259B6EB}" type="sibTrans" cxnId="{9FAC1904-09AE-40E6-B18A-ABB90EB39CD9}">
      <dgm:prSet/>
      <dgm:spPr/>
      <dgm:t>
        <a:bodyPr/>
        <a:lstStyle/>
        <a:p>
          <a:endParaRPr lang="en-US"/>
        </a:p>
      </dgm:t>
    </dgm:pt>
    <dgm:pt modelId="{EDB87C26-8D50-4818-8EAE-3D08BA8426F8}" type="pres">
      <dgm:prSet presAssocID="{837EAD34-28D6-4B1D-9AF3-C3CDAA86A343}" presName="vert0" presStyleCnt="0">
        <dgm:presLayoutVars>
          <dgm:dir/>
          <dgm:animOne val="branch"/>
          <dgm:animLvl val="lvl"/>
        </dgm:presLayoutVars>
      </dgm:prSet>
      <dgm:spPr/>
    </dgm:pt>
    <dgm:pt modelId="{7744B2AF-E1E6-498D-9E3B-4D9A7FB634C5}" type="pres">
      <dgm:prSet presAssocID="{0B2450E8-8436-47F7-A41E-1430E1503201}" presName="thickLine" presStyleLbl="alignNode1" presStyleIdx="0" presStyleCnt="4"/>
      <dgm:spPr/>
    </dgm:pt>
    <dgm:pt modelId="{3CEBCC2D-CE93-47FF-B547-8C110DDCBE07}" type="pres">
      <dgm:prSet presAssocID="{0B2450E8-8436-47F7-A41E-1430E1503201}" presName="horz1" presStyleCnt="0"/>
      <dgm:spPr/>
    </dgm:pt>
    <dgm:pt modelId="{E0595F22-A19C-4DF6-AD05-5BD35B867048}" type="pres">
      <dgm:prSet presAssocID="{0B2450E8-8436-47F7-A41E-1430E1503201}" presName="tx1" presStyleLbl="revTx" presStyleIdx="0" presStyleCnt="4"/>
      <dgm:spPr/>
    </dgm:pt>
    <dgm:pt modelId="{A9F81BC6-9868-4BFD-8716-C6BCB83B983D}" type="pres">
      <dgm:prSet presAssocID="{0B2450E8-8436-47F7-A41E-1430E1503201}" presName="vert1" presStyleCnt="0"/>
      <dgm:spPr/>
    </dgm:pt>
    <dgm:pt modelId="{9CA0B5DB-5A2A-4525-9F45-79476B1AB405}" type="pres">
      <dgm:prSet presAssocID="{DEF192BA-A452-4932-95E5-E470CA00B3D1}" presName="thickLine" presStyleLbl="alignNode1" presStyleIdx="1" presStyleCnt="4"/>
      <dgm:spPr/>
    </dgm:pt>
    <dgm:pt modelId="{1418C0D8-9060-41B9-807D-EF2A0BD5A5A3}" type="pres">
      <dgm:prSet presAssocID="{DEF192BA-A452-4932-95E5-E470CA00B3D1}" presName="horz1" presStyleCnt="0"/>
      <dgm:spPr/>
    </dgm:pt>
    <dgm:pt modelId="{B8C5D3A1-5709-4A32-B0FD-194164D008B7}" type="pres">
      <dgm:prSet presAssocID="{DEF192BA-A452-4932-95E5-E470CA00B3D1}" presName="tx1" presStyleLbl="revTx" presStyleIdx="1" presStyleCnt="4"/>
      <dgm:spPr/>
    </dgm:pt>
    <dgm:pt modelId="{F9EFCAC5-14FE-49A7-A541-095333CED0A0}" type="pres">
      <dgm:prSet presAssocID="{DEF192BA-A452-4932-95E5-E470CA00B3D1}" presName="vert1" presStyleCnt="0"/>
      <dgm:spPr/>
    </dgm:pt>
    <dgm:pt modelId="{2B990549-4B6A-4856-8249-AB48481C28DD}" type="pres">
      <dgm:prSet presAssocID="{50F6EC7B-CC45-44F2-9725-6B88A233FDCA}" presName="thickLine" presStyleLbl="alignNode1" presStyleIdx="2" presStyleCnt="4"/>
      <dgm:spPr/>
    </dgm:pt>
    <dgm:pt modelId="{67604AA9-0371-4B90-9442-E9B9A688C4A2}" type="pres">
      <dgm:prSet presAssocID="{50F6EC7B-CC45-44F2-9725-6B88A233FDCA}" presName="horz1" presStyleCnt="0"/>
      <dgm:spPr/>
    </dgm:pt>
    <dgm:pt modelId="{4785EDC8-1B92-4CF0-9A4D-B86368F16476}" type="pres">
      <dgm:prSet presAssocID="{50F6EC7B-CC45-44F2-9725-6B88A233FDCA}" presName="tx1" presStyleLbl="revTx" presStyleIdx="2" presStyleCnt="4"/>
      <dgm:spPr/>
    </dgm:pt>
    <dgm:pt modelId="{D2D77E56-F60A-415B-83C0-410C193FCC8F}" type="pres">
      <dgm:prSet presAssocID="{50F6EC7B-CC45-44F2-9725-6B88A233FDCA}" presName="vert1" presStyleCnt="0"/>
      <dgm:spPr/>
    </dgm:pt>
    <dgm:pt modelId="{0BDC2B3D-1167-490F-BC08-3FEBC6F5D84A}" type="pres">
      <dgm:prSet presAssocID="{5629E021-4648-47C5-A31C-64CE67668FA0}" presName="thickLine" presStyleLbl="alignNode1" presStyleIdx="3" presStyleCnt="4"/>
      <dgm:spPr/>
    </dgm:pt>
    <dgm:pt modelId="{4D186503-0171-4EBA-8BD1-1ACE85BEEBD4}" type="pres">
      <dgm:prSet presAssocID="{5629E021-4648-47C5-A31C-64CE67668FA0}" presName="horz1" presStyleCnt="0"/>
      <dgm:spPr/>
    </dgm:pt>
    <dgm:pt modelId="{97771872-EC45-4972-947A-3122CA82FC84}" type="pres">
      <dgm:prSet presAssocID="{5629E021-4648-47C5-A31C-64CE67668FA0}" presName="tx1" presStyleLbl="revTx" presStyleIdx="3" presStyleCnt="4"/>
      <dgm:spPr/>
    </dgm:pt>
    <dgm:pt modelId="{E3FA580D-4830-4446-8EC5-14AAA8138937}" type="pres">
      <dgm:prSet presAssocID="{5629E021-4648-47C5-A31C-64CE67668FA0}" presName="vert1" presStyleCnt="0"/>
      <dgm:spPr/>
    </dgm:pt>
  </dgm:ptLst>
  <dgm:cxnLst>
    <dgm:cxn modelId="{9FAC1904-09AE-40E6-B18A-ABB90EB39CD9}" srcId="{837EAD34-28D6-4B1D-9AF3-C3CDAA86A343}" destId="{5629E021-4648-47C5-A31C-64CE67668FA0}" srcOrd="3" destOrd="0" parTransId="{A808E517-7C52-4F19-A891-62920C74A223}" sibTransId="{530AFCC1-819E-4C1B-84FE-F7B8F259B6EB}"/>
    <dgm:cxn modelId="{E141FA5B-B6BD-440C-A8F8-FDB2BEEC9AC7}" type="presOf" srcId="{50F6EC7B-CC45-44F2-9725-6B88A233FDCA}" destId="{4785EDC8-1B92-4CF0-9A4D-B86368F16476}" srcOrd="0" destOrd="0" presId="urn:microsoft.com/office/officeart/2008/layout/LinedList"/>
    <dgm:cxn modelId="{8EB25641-326B-4136-85E1-2941946E876C}" type="presOf" srcId="{DEF192BA-A452-4932-95E5-E470CA00B3D1}" destId="{B8C5D3A1-5709-4A32-B0FD-194164D008B7}" srcOrd="0" destOrd="0" presId="urn:microsoft.com/office/officeart/2008/layout/LinedList"/>
    <dgm:cxn modelId="{5432FD51-EBEB-4901-A887-0449E1E5BC2D}" type="presOf" srcId="{0B2450E8-8436-47F7-A41E-1430E1503201}" destId="{E0595F22-A19C-4DF6-AD05-5BD35B867048}" srcOrd="0" destOrd="0" presId="urn:microsoft.com/office/officeart/2008/layout/LinedList"/>
    <dgm:cxn modelId="{7F562C9B-72B0-4E43-BC3D-62B7096B3A46}" type="presOf" srcId="{5629E021-4648-47C5-A31C-64CE67668FA0}" destId="{97771872-EC45-4972-947A-3122CA82FC84}" srcOrd="0" destOrd="0" presId="urn:microsoft.com/office/officeart/2008/layout/LinedList"/>
    <dgm:cxn modelId="{EDC5209C-163E-476F-BF1F-CE616A7437D7}" srcId="{837EAD34-28D6-4B1D-9AF3-C3CDAA86A343}" destId="{0B2450E8-8436-47F7-A41E-1430E1503201}" srcOrd="0" destOrd="0" parTransId="{4FD029CA-E335-4AF9-9F88-9610B07568A0}" sibTransId="{A57D0DE7-B50A-41C5-B626-E26F3E46A529}"/>
    <dgm:cxn modelId="{6CD353B8-8EBC-4BD2-B5F3-8A2EA9410394}" srcId="{837EAD34-28D6-4B1D-9AF3-C3CDAA86A343}" destId="{50F6EC7B-CC45-44F2-9725-6B88A233FDCA}" srcOrd="2" destOrd="0" parTransId="{84E623D0-00AF-4DF5-9157-31146F2A2CDF}" sibTransId="{B763722A-85AD-4837-866A-76AB7C7B5F92}"/>
    <dgm:cxn modelId="{8C53C3BF-4EDF-4BF8-97BB-F5267D8C49A1}" type="presOf" srcId="{837EAD34-28D6-4B1D-9AF3-C3CDAA86A343}" destId="{EDB87C26-8D50-4818-8EAE-3D08BA8426F8}" srcOrd="0" destOrd="0" presId="urn:microsoft.com/office/officeart/2008/layout/LinedList"/>
    <dgm:cxn modelId="{02FFA8E9-CBB4-42E3-BA2F-1FAE8BB6FE78}" srcId="{837EAD34-28D6-4B1D-9AF3-C3CDAA86A343}" destId="{DEF192BA-A452-4932-95E5-E470CA00B3D1}" srcOrd="1" destOrd="0" parTransId="{B20A7B6C-918E-4D24-8E43-7C1607DC09E6}" sibTransId="{D27C788B-C640-4D29-BBE3-296EA8B79ADA}"/>
    <dgm:cxn modelId="{53BC16CC-9755-4CAB-A5DE-5186C9D0A595}" type="presParOf" srcId="{EDB87C26-8D50-4818-8EAE-3D08BA8426F8}" destId="{7744B2AF-E1E6-498D-9E3B-4D9A7FB634C5}" srcOrd="0" destOrd="0" presId="urn:microsoft.com/office/officeart/2008/layout/LinedList"/>
    <dgm:cxn modelId="{275764B1-434B-447A-A04C-0D7D857862E8}" type="presParOf" srcId="{EDB87C26-8D50-4818-8EAE-3D08BA8426F8}" destId="{3CEBCC2D-CE93-47FF-B547-8C110DDCBE07}" srcOrd="1" destOrd="0" presId="urn:microsoft.com/office/officeart/2008/layout/LinedList"/>
    <dgm:cxn modelId="{7C5A480F-7F9F-4354-8C1B-73F4CF8E8FE5}" type="presParOf" srcId="{3CEBCC2D-CE93-47FF-B547-8C110DDCBE07}" destId="{E0595F22-A19C-4DF6-AD05-5BD35B867048}" srcOrd="0" destOrd="0" presId="urn:microsoft.com/office/officeart/2008/layout/LinedList"/>
    <dgm:cxn modelId="{6AAD5E77-372A-4E6E-AC50-6FCDC3417E08}" type="presParOf" srcId="{3CEBCC2D-CE93-47FF-B547-8C110DDCBE07}" destId="{A9F81BC6-9868-4BFD-8716-C6BCB83B983D}" srcOrd="1" destOrd="0" presId="urn:microsoft.com/office/officeart/2008/layout/LinedList"/>
    <dgm:cxn modelId="{ED613FC5-38B6-4A72-A64D-F8259B6CC1A2}" type="presParOf" srcId="{EDB87C26-8D50-4818-8EAE-3D08BA8426F8}" destId="{9CA0B5DB-5A2A-4525-9F45-79476B1AB405}" srcOrd="2" destOrd="0" presId="urn:microsoft.com/office/officeart/2008/layout/LinedList"/>
    <dgm:cxn modelId="{678E4AD4-AA9F-4E0C-A162-316F4BA74CBA}" type="presParOf" srcId="{EDB87C26-8D50-4818-8EAE-3D08BA8426F8}" destId="{1418C0D8-9060-41B9-807D-EF2A0BD5A5A3}" srcOrd="3" destOrd="0" presId="urn:microsoft.com/office/officeart/2008/layout/LinedList"/>
    <dgm:cxn modelId="{B6C54073-8DDE-496C-A7DA-C385F4D3C25A}" type="presParOf" srcId="{1418C0D8-9060-41B9-807D-EF2A0BD5A5A3}" destId="{B8C5D3A1-5709-4A32-B0FD-194164D008B7}" srcOrd="0" destOrd="0" presId="urn:microsoft.com/office/officeart/2008/layout/LinedList"/>
    <dgm:cxn modelId="{19B40A89-CCBE-42B0-B438-B502B76A1A6F}" type="presParOf" srcId="{1418C0D8-9060-41B9-807D-EF2A0BD5A5A3}" destId="{F9EFCAC5-14FE-49A7-A541-095333CED0A0}" srcOrd="1" destOrd="0" presId="urn:microsoft.com/office/officeart/2008/layout/LinedList"/>
    <dgm:cxn modelId="{9C9778CA-78D0-48C6-A6B8-A66F4ABC0754}" type="presParOf" srcId="{EDB87C26-8D50-4818-8EAE-3D08BA8426F8}" destId="{2B990549-4B6A-4856-8249-AB48481C28DD}" srcOrd="4" destOrd="0" presId="urn:microsoft.com/office/officeart/2008/layout/LinedList"/>
    <dgm:cxn modelId="{EE2E8666-262A-4DF8-BEEE-6C8972E97CB6}" type="presParOf" srcId="{EDB87C26-8D50-4818-8EAE-3D08BA8426F8}" destId="{67604AA9-0371-4B90-9442-E9B9A688C4A2}" srcOrd="5" destOrd="0" presId="urn:microsoft.com/office/officeart/2008/layout/LinedList"/>
    <dgm:cxn modelId="{97ECEDB7-6C8D-4AB8-85D5-D4330C641930}" type="presParOf" srcId="{67604AA9-0371-4B90-9442-E9B9A688C4A2}" destId="{4785EDC8-1B92-4CF0-9A4D-B86368F16476}" srcOrd="0" destOrd="0" presId="urn:microsoft.com/office/officeart/2008/layout/LinedList"/>
    <dgm:cxn modelId="{0468B0BE-A610-445E-9204-40104AB42EB3}" type="presParOf" srcId="{67604AA9-0371-4B90-9442-E9B9A688C4A2}" destId="{D2D77E56-F60A-415B-83C0-410C193FCC8F}" srcOrd="1" destOrd="0" presId="urn:microsoft.com/office/officeart/2008/layout/LinedList"/>
    <dgm:cxn modelId="{99D2FEDB-312F-42D3-98B2-254D445EF76B}" type="presParOf" srcId="{EDB87C26-8D50-4818-8EAE-3D08BA8426F8}" destId="{0BDC2B3D-1167-490F-BC08-3FEBC6F5D84A}" srcOrd="6" destOrd="0" presId="urn:microsoft.com/office/officeart/2008/layout/LinedList"/>
    <dgm:cxn modelId="{FD21A6E2-4254-414F-8E13-212D638D9E34}" type="presParOf" srcId="{EDB87C26-8D50-4818-8EAE-3D08BA8426F8}" destId="{4D186503-0171-4EBA-8BD1-1ACE85BEEBD4}" srcOrd="7" destOrd="0" presId="urn:microsoft.com/office/officeart/2008/layout/LinedList"/>
    <dgm:cxn modelId="{587AA410-A938-4AF3-BEE7-831F63B4DDCA}" type="presParOf" srcId="{4D186503-0171-4EBA-8BD1-1ACE85BEEBD4}" destId="{97771872-EC45-4972-947A-3122CA82FC84}" srcOrd="0" destOrd="0" presId="urn:microsoft.com/office/officeart/2008/layout/LinedList"/>
    <dgm:cxn modelId="{18DB0D59-D638-4833-9CFD-411558209496}" type="presParOf" srcId="{4D186503-0171-4EBA-8BD1-1ACE85BEEBD4}" destId="{E3FA580D-4830-4446-8EC5-14AAA813893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59527CC-F1FE-42CD-9B81-C940CE12871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C74C975-44AF-40AE-A9D8-9147E6ACDC99}">
      <dgm:prSet/>
      <dgm:spPr/>
      <dgm:t>
        <a:bodyPr/>
        <a:lstStyle/>
        <a:p>
          <a:r>
            <a:rPr lang="en-US"/>
            <a:t>51% Controlled/owned/operated by a woman or women who are U.S. citizens</a:t>
          </a:r>
        </a:p>
      </dgm:t>
    </dgm:pt>
    <dgm:pt modelId="{775CA00A-1376-44F5-9DC9-208260AAB371}" type="parTrans" cxnId="{2453BF31-BD8C-4BE1-AC77-BC188C4AD888}">
      <dgm:prSet/>
      <dgm:spPr/>
      <dgm:t>
        <a:bodyPr/>
        <a:lstStyle/>
        <a:p>
          <a:endParaRPr lang="en-US"/>
        </a:p>
      </dgm:t>
    </dgm:pt>
    <dgm:pt modelId="{3DB55A86-47F7-45A7-8E6C-2CDD5BE0B877}" type="sibTrans" cxnId="{2453BF31-BD8C-4BE1-AC77-BC188C4AD888}">
      <dgm:prSet/>
      <dgm:spPr/>
      <dgm:t>
        <a:bodyPr/>
        <a:lstStyle/>
        <a:p>
          <a:endParaRPr lang="en-US"/>
        </a:p>
      </dgm:t>
    </dgm:pt>
    <dgm:pt modelId="{6A814196-A344-494D-AF3E-B989B0C68C25}">
      <dgm:prSet/>
      <dgm:spPr/>
      <dgm:t>
        <a:bodyPr/>
        <a:lstStyle/>
        <a:p>
          <a:r>
            <a:rPr lang="en-US"/>
            <a:t>Holds the highest position in business</a:t>
          </a:r>
        </a:p>
      </dgm:t>
    </dgm:pt>
    <dgm:pt modelId="{D4E35DFF-3B2D-4C6C-8147-D0C3AA694FC7}" type="parTrans" cxnId="{E759BC5C-0CEE-493D-91A6-363971203F04}">
      <dgm:prSet/>
      <dgm:spPr/>
      <dgm:t>
        <a:bodyPr/>
        <a:lstStyle/>
        <a:p>
          <a:endParaRPr lang="en-US"/>
        </a:p>
      </dgm:t>
    </dgm:pt>
    <dgm:pt modelId="{D95D95B9-DCB2-40FF-A532-B61DEB02A28A}" type="sibTrans" cxnId="{E759BC5C-0CEE-493D-91A6-363971203F04}">
      <dgm:prSet/>
      <dgm:spPr/>
      <dgm:t>
        <a:bodyPr/>
        <a:lstStyle/>
        <a:p>
          <a:endParaRPr lang="en-US"/>
        </a:p>
      </dgm:t>
    </dgm:pt>
    <dgm:pt modelId="{994EDD55-F1F7-4E6B-84E1-3BE344F9B2BB}">
      <dgm:prSet/>
      <dgm:spPr/>
      <dgm:t>
        <a:bodyPr/>
        <a:lstStyle/>
        <a:p>
          <a:r>
            <a:rPr lang="en-US"/>
            <a:t>Makes the day-to-day business decisions</a:t>
          </a:r>
        </a:p>
      </dgm:t>
    </dgm:pt>
    <dgm:pt modelId="{F1ED0BF2-1695-4916-B42E-3E1526DBCBF0}" type="parTrans" cxnId="{A9A4460B-F41E-468F-A072-A2CFE9AE8C06}">
      <dgm:prSet/>
      <dgm:spPr/>
      <dgm:t>
        <a:bodyPr/>
        <a:lstStyle/>
        <a:p>
          <a:endParaRPr lang="en-US"/>
        </a:p>
      </dgm:t>
    </dgm:pt>
    <dgm:pt modelId="{AA6F2EDB-793C-40B0-95F6-F12873CB7796}" type="sibTrans" cxnId="{A9A4460B-F41E-468F-A072-A2CFE9AE8C06}">
      <dgm:prSet/>
      <dgm:spPr/>
      <dgm:t>
        <a:bodyPr/>
        <a:lstStyle/>
        <a:p>
          <a:endParaRPr lang="en-US"/>
        </a:p>
      </dgm:t>
    </dgm:pt>
    <dgm:pt modelId="{E312F63E-EE62-417F-A245-5392AB51DAB2}">
      <dgm:prSet/>
      <dgm:spPr/>
      <dgm:t>
        <a:bodyPr/>
        <a:lstStyle/>
        <a:p>
          <a:r>
            <a:rPr lang="en-US"/>
            <a:t>Ownership must be direct and not subject to conditions</a:t>
          </a:r>
        </a:p>
      </dgm:t>
    </dgm:pt>
    <dgm:pt modelId="{5FB572BF-D8BB-46F9-BE05-2E698A84B44B}" type="parTrans" cxnId="{515D41D9-0A50-4BCC-9431-02E3CF2ED53C}">
      <dgm:prSet/>
      <dgm:spPr/>
      <dgm:t>
        <a:bodyPr/>
        <a:lstStyle/>
        <a:p>
          <a:endParaRPr lang="en-US"/>
        </a:p>
      </dgm:t>
    </dgm:pt>
    <dgm:pt modelId="{15CFDBBF-2DCD-46DA-8A4B-671AB1E4D346}" type="sibTrans" cxnId="{515D41D9-0A50-4BCC-9431-02E3CF2ED53C}">
      <dgm:prSet/>
      <dgm:spPr/>
      <dgm:t>
        <a:bodyPr/>
        <a:lstStyle/>
        <a:p>
          <a:endParaRPr lang="en-US"/>
        </a:p>
      </dgm:t>
    </dgm:pt>
    <dgm:pt modelId="{099132BE-F127-4BDA-827E-9D76DFA8FFCF}">
      <dgm:prSet/>
      <dgm:spPr/>
      <dgm:t>
        <a:bodyPr/>
        <a:lstStyle/>
        <a:p>
          <a:r>
            <a:rPr lang="en-US"/>
            <a:t>Meet small business size standards for primary NAICS code</a:t>
          </a:r>
        </a:p>
      </dgm:t>
    </dgm:pt>
    <dgm:pt modelId="{7EE62C72-5F45-49C1-9513-8C101CC62983}" type="parTrans" cxnId="{A13973E6-0463-469C-B1D5-5A030F9821B2}">
      <dgm:prSet/>
      <dgm:spPr/>
      <dgm:t>
        <a:bodyPr/>
        <a:lstStyle/>
        <a:p>
          <a:endParaRPr lang="en-US"/>
        </a:p>
      </dgm:t>
    </dgm:pt>
    <dgm:pt modelId="{A6C2733A-86D4-493F-8225-0664ABA965A7}" type="sibTrans" cxnId="{A13973E6-0463-469C-B1D5-5A030F9821B2}">
      <dgm:prSet/>
      <dgm:spPr/>
      <dgm:t>
        <a:bodyPr/>
        <a:lstStyle/>
        <a:p>
          <a:endParaRPr lang="en-US"/>
        </a:p>
      </dgm:t>
    </dgm:pt>
    <dgm:pt modelId="{203037B3-B955-4CBF-A411-EF6C48CA9914}" type="pres">
      <dgm:prSet presAssocID="{259527CC-F1FE-42CD-9B81-C940CE128714}" presName="linear" presStyleCnt="0">
        <dgm:presLayoutVars>
          <dgm:animLvl val="lvl"/>
          <dgm:resizeHandles val="exact"/>
        </dgm:presLayoutVars>
      </dgm:prSet>
      <dgm:spPr/>
    </dgm:pt>
    <dgm:pt modelId="{A9EB16F3-27C0-4CB8-A5A8-DE4D0974C06C}" type="pres">
      <dgm:prSet presAssocID="{3C74C975-44AF-40AE-A9D8-9147E6ACDC9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0CE55829-1FB4-47F5-AD48-7D954FDF95FA}" type="pres">
      <dgm:prSet presAssocID="{3DB55A86-47F7-45A7-8E6C-2CDD5BE0B877}" presName="spacer" presStyleCnt="0"/>
      <dgm:spPr/>
    </dgm:pt>
    <dgm:pt modelId="{E276C2F8-4118-47DD-BE30-337DF5BB1D4E}" type="pres">
      <dgm:prSet presAssocID="{6A814196-A344-494D-AF3E-B989B0C68C2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A67B52C-3B8C-46AA-80DE-8517CE1B42EA}" type="pres">
      <dgm:prSet presAssocID="{D95D95B9-DCB2-40FF-A532-B61DEB02A28A}" presName="spacer" presStyleCnt="0"/>
      <dgm:spPr/>
    </dgm:pt>
    <dgm:pt modelId="{1D1A4737-7E24-4B9E-9484-B27DC2B3050F}" type="pres">
      <dgm:prSet presAssocID="{994EDD55-F1F7-4E6B-84E1-3BE344F9B2B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590465A-F1B8-41FF-B1EC-8A1F5A8B0D12}" type="pres">
      <dgm:prSet presAssocID="{AA6F2EDB-793C-40B0-95F6-F12873CB7796}" presName="spacer" presStyleCnt="0"/>
      <dgm:spPr/>
    </dgm:pt>
    <dgm:pt modelId="{1651EC3F-8220-4E46-B257-25877324883D}" type="pres">
      <dgm:prSet presAssocID="{E312F63E-EE62-417F-A245-5392AB51DAB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8902F00-900A-4315-BDF2-80D5795B25F1}" type="pres">
      <dgm:prSet presAssocID="{15CFDBBF-2DCD-46DA-8A4B-671AB1E4D346}" presName="spacer" presStyleCnt="0"/>
      <dgm:spPr/>
    </dgm:pt>
    <dgm:pt modelId="{270B77B7-81B7-4548-9FF4-53D5DB18BE0E}" type="pres">
      <dgm:prSet presAssocID="{099132BE-F127-4BDA-827E-9D76DFA8FFC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E812D06-0F18-418D-BE42-7F7175FAF46E}" type="presOf" srcId="{E312F63E-EE62-417F-A245-5392AB51DAB2}" destId="{1651EC3F-8220-4E46-B257-25877324883D}" srcOrd="0" destOrd="0" presId="urn:microsoft.com/office/officeart/2005/8/layout/vList2"/>
    <dgm:cxn modelId="{A9A4460B-F41E-468F-A072-A2CFE9AE8C06}" srcId="{259527CC-F1FE-42CD-9B81-C940CE128714}" destId="{994EDD55-F1F7-4E6B-84E1-3BE344F9B2BB}" srcOrd="2" destOrd="0" parTransId="{F1ED0BF2-1695-4916-B42E-3E1526DBCBF0}" sibTransId="{AA6F2EDB-793C-40B0-95F6-F12873CB7796}"/>
    <dgm:cxn modelId="{598BD21E-A7FE-4B23-B562-0D399C0C03D6}" type="presOf" srcId="{994EDD55-F1F7-4E6B-84E1-3BE344F9B2BB}" destId="{1D1A4737-7E24-4B9E-9484-B27DC2B3050F}" srcOrd="0" destOrd="0" presId="urn:microsoft.com/office/officeart/2005/8/layout/vList2"/>
    <dgm:cxn modelId="{2453BF31-BD8C-4BE1-AC77-BC188C4AD888}" srcId="{259527CC-F1FE-42CD-9B81-C940CE128714}" destId="{3C74C975-44AF-40AE-A9D8-9147E6ACDC99}" srcOrd="0" destOrd="0" parTransId="{775CA00A-1376-44F5-9DC9-208260AAB371}" sibTransId="{3DB55A86-47F7-45A7-8E6C-2CDD5BE0B877}"/>
    <dgm:cxn modelId="{E759BC5C-0CEE-493D-91A6-363971203F04}" srcId="{259527CC-F1FE-42CD-9B81-C940CE128714}" destId="{6A814196-A344-494D-AF3E-B989B0C68C25}" srcOrd="1" destOrd="0" parTransId="{D4E35DFF-3B2D-4C6C-8147-D0C3AA694FC7}" sibTransId="{D95D95B9-DCB2-40FF-A532-B61DEB02A28A}"/>
    <dgm:cxn modelId="{81C70A57-EB4A-4BCC-8DD2-7E75AB1E5290}" type="presOf" srcId="{6A814196-A344-494D-AF3E-B989B0C68C25}" destId="{E276C2F8-4118-47DD-BE30-337DF5BB1D4E}" srcOrd="0" destOrd="0" presId="urn:microsoft.com/office/officeart/2005/8/layout/vList2"/>
    <dgm:cxn modelId="{0559E097-12AB-4360-8AAB-A13C61DFC0A3}" type="presOf" srcId="{099132BE-F127-4BDA-827E-9D76DFA8FFCF}" destId="{270B77B7-81B7-4548-9FF4-53D5DB18BE0E}" srcOrd="0" destOrd="0" presId="urn:microsoft.com/office/officeart/2005/8/layout/vList2"/>
    <dgm:cxn modelId="{515D41D9-0A50-4BCC-9431-02E3CF2ED53C}" srcId="{259527CC-F1FE-42CD-9B81-C940CE128714}" destId="{E312F63E-EE62-417F-A245-5392AB51DAB2}" srcOrd="3" destOrd="0" parTransId="{5FB572BF-D8BB-46F9-BE05-2E698A84B44B}" sibTransId="{15CFDBBF-2DCD-46DA-8A4B-671AB1E4D346}"/>
    <dgm:cxn modelId="{A13973E6-0463-469C-B1D5-5A030F9821B2}" srcId="{259527CC-F1FE-42CD-9B81-C940CE128714}" destId="{099132BE-F127-4BDA-827E-9D76DFA8FFCF}" srcOrd="4" destOrd="0" parTransId="{7EE62C72-5F45-49C1-9513-8C101CC62983}" sibTransId="{A6C2733A-86D4-493F-8225-0664ABA965A7}"/>
    <dgm:cxn modelId="{A4B0C3E7-0278-4EFC-871B-16A14EB09FE2}" type="presOf" srcId="{3C74C975-44AF-40AE-A9D8-9147E6ACDC99}" destId="{A9EB16F3-27C0-4CB8-A5A8-DE4D0974C06C}" srcOrd="0" destOrd="0" presId="urn:microsoft.com/office/officeart/2005/8/layout/vList2"/>
    <dgm:cxn modelId="{AA5DB2FA-D51A-49BA-852B-60FDF9A72B0D}" type="presOf" srcId="{259527CC-F1FE-42CD-9B81-C940CE128714}" destId="{203037B3-B955-4CBF-A411-EF6C48CA9914}" srcOrd="0" destOrd="0" presId="urn:microsoft.com/office/officeart/2005/8/layout/vList2"/>
    <dgm:cxn modelId="{AF3FB116-45C8-4FE8-803C-CA08681D96E1}" type="presParOf" srcId="{203037B3-B955-4CBF-A411-EF6C48CA9914}" destId="{A9EB16F3-27C0-4CB8-A5A8-DE4D0974C06C}" srcOrd="0" destOrd="0" presId="urn:microsoft.com/office/officeart/2005/8/layout/vList2"/>
    <dgm:cxn modelId="{87E303F7-0A43-4BFE-8F33-41C25FAA8BAA}" type="presParOf" srcId="{203037B3-B955-4CBF-A411-EF6C48CA9914}" destId="{0CE55829-1FB4-47F5-AD48-7D954FDF95FA}" srcOrd="1" destOrd="0" presId="urn:microsoft.com/office/officeart/2005/8/layout/vList2"/>
    <dgm:cxn modelId="{757544C1-98A8-4F0A-866D-900D794BF401}" type="presParOf" srcId="{203037B3-B955-4CBF-A411-EF6C48CA9914}" destId="{E276C2F8-4118-47DD-BE30-337DF5BB1D4E}" srcOrd="2" destOrd="0" presId="urn:microsoft.com/office/officeart/2005/8/layout/vList2"/>
    <dgm:cxn modelId="{5CDE583E-D7DD-4BA6-AB24-BB168A0AED2F}" type="presParOf" srcId="{203037B3-B955-4CBF-A411-EF6C48CA9914}" destId="{5A67B52C-3B8C-46AA-80DE-8517CE1B42EA}" srcOrd="3" destOrd="0" presId="urn:microsoft.com/office/officeart/2005/8/layout/vList2"/>
    <dgm:cxn modelId="{E43A4A3C-21F6-4B4B-BCD4-732068870A5D}" type="presParOf" srcId="{203037B3-B955-4CBF-A411-EF6C48CA9914}" destId="{1D1A4737-7E24-4B9E-9484-B27DC2B3050F}" srcOrd="4" destOrd="0" presId="urn:microsoft.com/office/officeart/2005/8/layout/vList2"/>
    <dgm:cxn modelId="{03376DEA-2CE6-4DFB-B75B-5E9E808DAC72}" type="presParOf" srcId="{203037B3-B955-4CBF-A411-EF6C48CA9914}" destId="{7590465A-F1B8-41FF-B1EC-8A1F5A8B0D12}" srcOrd="5" destOrd="0" presId="urn:microsoft.com/office/officeart/2005/8/layout/vList2"/>
    <dgm:cxn modelId="{BA65940A-FE68-4652-91F7-DB72A667C70C}" type="presParOf" srcId="{203037B3-B955-4CBF-A411-EF6C48CA9914}" destId="{1651EC3F-8220-4E46-B257-25877324883D}" srcOrd="6" destOrd="0" presId="urn:microsoft.com/office/officeart/2005/8/layout/vList2"/>
    <dgm:cxn modelId="{DC349E8F-FD5C-4B2D-9578-CC5A3189EE2D}" type="presParOf" srcId="{203037B3-B955-4CBF-A411-EF6C48CA9914}" destId="{C8902F00-900A-4315-BDF2-80D5795B25F1}" srcOrd="7" destOrd="0" presId="urn:microsoft.com/office/officeart/2005/8/layout/vList2"/>
    <dgm:cxn modelId="{54063690-22C3-4633-BE33-4036BF7EA21D}" type="presParOf" srcId="{203037B3-B955-4CBF-A411-EF6C48CA9914}" destId="{270B77B7-81B7-4548-9FF4-53D5DB18BE0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1BB0EE1-2C33-49A6-8862-B49B4A26B33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60033FC-7BE6-4E84-9276-79F73CD684F2}">
      <dgm:prSet/>
      <dgm:spPr/>
      <dgm:t>
        <a:bodyPr/>
        <a:lstStyle/>
        <a:p>
          <a:r>
            <a:rPr lang="en-US"/>
            <a:t>Management and Technical Assistance</a:t>
          </a:r>
        </a:p>
      </dgm:t>
    </dgm:pt>
    <dgm:pt modelId="{84585B22-D090-41F6-BCC6-534C46E0D8A1}" type="parTrans" cxnId="{A888196B-E2FA-4F78-B358-961B8C1F4916}">
      <dgm:prSet/>
      <dgm:spPr/>
      <dgm:t>
        <a:bodyPr/>
        <a:lstStyle/>
        <a:p>
          <a:endParaRPr lang="en-US"/>
        </a:p>
      </dgm:t>
    </dgm:pt>
    <dgm:pt modelId="{79929026-31DE-428A-BB1C-73EC8BC9FF55}" type="sibTrans" cxnId="{A888196B-E2FA-4F78-B358-961B8C1F4916}">
      <dgm:prSet/>
      <dgm:spPr/>
      <dgm:t>
        <a:bodyPr/>
        <a:lstStyle/>
        <a:p>
          <a:endParaRPr lang="en-US"/>
        </a:p>
      </dgm:t>
    </dgm:pt>
    <dgm:pt modelId="{AC77DB90-6729-446B-9E9D-4E51E5724315}">
      <dgm:prSet/>
      <dgm:spPr/>
      <dgm:t>
        <a:bodyPr/>
        <a:lstStyle/>
        <a:p>
          <a:r>
            <a:rPr lang="en-US"/>
            <a:t>Financial Assistance </a:t>
          </a:r>
        </a:p>
      </dgm:t>
    </dgm:pt>
    <dgm:pt modelId="{0FEFF9EF-DF18-4F5C-BAFD-A9559919AB9C}" type="parTrans" cxnId="{859B8D13-53AB-47A8-8049-E4B666A93340}">
      <dgm:prSet/>
      <dgm:spPr/>
      <dgm:t>
        <a:bodyPr/>
        <a:lstStyle/>
        <a:p>
          <a:endParaRPr lang="en-US"/>
        </a:p>
      </dgm:t>
    </dgm:pt>
    <dgm:pt modelId="{DFCF7CDA-E4E0-4A4E-AA88-8B3E0233F1D5}" type="sibTrans" cxnId="{859B8D13-53AB-47A8-8049-E4B666A93340}">
      <dgm:prSet/>
      <dgm:spPr/>
      <dgm:t>
        <a:bodyPr/>
        <a:lstStyle/>
        <a:p>
          <a:endParaRPr lang="en-US"/>
        </a:p>
      </dgm:t>
    </dgm:pt>
    <dgm:pt modelId="{EB80BF71-3459-4297-8277-F5D706558896}">
      <dgm:prSet/>
      <dgm:spPr/>
      <dgm:t>
        <a:bodyPr/>
        <a:lstStyle/>
        <a:p>
          <a:r>
            <a:rPr lang="en-US"/>
            <a:t>Contracting Assistance</a:t>
          </a:r>
        </a:p>
      </dgm:t>
    </dgm:pt>
    <dgm:pt modelId="{17B68214-9CBD-4040-8460-7C3F22420251}" type="parTrans" cxnId="{2C0F6205-2398-4186-BD94-3AC51731B882}">
      <dgm:prSet/>
      <dgm:spPr/>
      <dgm:t>
        <a:bodyPr/>
        <a:lstStyle/>
        <a:p>
          <a:endParaRPr lang="en-US"/>
        </a:p>
      </dgm:t>
    </dgm:pt>
    <dgm:pt modelId="{C5657834-1131-4A71-8EF1-D90373115E7B}" type="sibTrans" cxnId="{2C0F6205-2398-4186-BD94-3AC51731B882}">
      <dgm:prSet/>
      <dgm:spPr/>
      <dgm:t>
        <a:bodyPr/>
        <a:lstStyle/>
        <a:p>
          <a:endParaRPr lang="en-US"/>
        </a:p>
      </dgm:t>
    </dgm:pt>
    <dgm:pt modelId="{A72A39F4-D0E0-4CC3-A29E-2A465101D10F}">
      <dgm:prSet/>
      <dgm:spPr/>
      <dgm:t>
        <a:bodyPr/>
        <a:lstStyle/>
        <a:p>
          <a:r>
            <a:rPr lang="en-US"/>
            <a:t>Trade Education</a:t>
          </a:r>
        </a:p>
      </dgm:t>
    </dgm:pt>
    <dgm:pt modelId="{B2EFEB6A-B28F-4D6F-B6DA-3846EEDDEDD7}" type="parTrans" cxnId="{84050496-5989-41FB-AFBD-9F3D58450536}">
      <dgm:prSet/>
      <dgm:spPr/>
      <dgm:t>
        <a:bodyPr/>
        <a:lstStyle/>
        <a:p>
          <a:endParaRPr lang="en-US"/>
        </a:p>
      </dgm:t>
    </dgm:pt>
    <dgm:pt modelId="{0ECB8FEF-E29E-4703-B524-EFBC622C09D7}" type="sibTrans" cxnId="{84050496-5989-41FB-AFBD-9F3D58450536}">
      <dgm:prSet/>
      <dgm:spPr/>
      <dgm:t>
        <a:bodyPr/>
        <a:lstStyle/>
        <a:p>
          <a:endParaRPr lang="en-US"/>
        </a:p>
      </dgm:t>
    </dgm:pt>
    <dgm:pt modelId="{2451194A-5CC9-47A4-A5F0-6D909CEC5A83}">
      <dgm:prSet/>
      <dgm:spPr/>
      <dgm:t>
        <a:bodyPr/>
        <a:lstStyle/>
        <a:p>
          <a:r>
            <a:rPr lang="en-US"/>
            <a:t>Business Development Assistance</a:t>
          </a:r>
        </a:p>
      </dgm:t>
    </dgm:pt>
    <dgm:pt modelId="{83D8A07D-A1E8-4C3F-9513-09AB49899018}" type="parTrans" cxnId="{93E1C7A5-D557-4719-833A-6BE9047EE036}">
      <dgm:prSet/>
      <dgm:spPr/>
      <dgm:t>
        <a:bodyPr/>
        <a:lstStyle/>
        <a:p>
          <a:endParaRPr lang="en-US"/>
        </a:p>
      </dgm:t>
    </dgm:pt>
    <dgm:pt modelId="{7CF77A13-CC8E-43E9-A25B-A4F33E82C1A8}" type="sibTrans" cxnId="{93E1C7A5-D557-4719-833A-6BE9047EE036}">
      <dgm:prSet/>
      <dgm:spPr/>
      <dgm:t>
        <a:bodyPr/>
        <a:lstStyle/>
        <a:p>
          <a:endParaRPr lang="en-US"/>
        </a:p>
      </dgm:t>
    </dgm:pt>
    <dgm:pt modelId="{37F99A6A-6DB1-4C5B-8365-BFF274AB2618}">
      <dgm:prSet/>
      <dgm:spPr/>
      <dgm:t>
        <a:bodyPr/>
        <a:lstStyle/>
        <a:p>
          <a:r>
            <a:rPr lang="en-US"/>
            <a:t>General and/or Administrative Assistance</a:t>
          </a:r>
        </a:p>
      </dgm:t>
    </dgm:pt>
    <dgm:pt modelId="{B72F6850-FA0F-4B9D-9571-7D4B654F568E}" type="parTrans" cxnId="{5BD92CA8-654A-4155-8F75-B0738D24B296}">
      <dgm:prSet/>
      <dgm:spPr/>
      <dgm:t>
        <a:bodyPr/>
        <a:lstStyle/>
        <a:p>
          <a:endParaRPr lang="en-US"/>
        </a:p>
      </dgm:t>
    </dgm:pt>
    <dgm:pt modelId="{7C043ACE-9D4A-440E-B842-5C167EB7A69A}" type="sibTrans" cxnId="{5BD92CA8-654A-4155-8F75-B0738D24B296}">
      <dgm:prSet/>
      <dgm:spPr/>
      <dgm:t>
        <a:bodyPr/>
        <a:lstStyle/>
        <a:p>
          <a:endParaRPr lang="en-US"/>
        </a:p>
      </dgm:t>
    </dgm:pt>
    <dgm:pt modelId="{B2D70BD0-AC37-48E0-8E37-4020AA569A60}" type="pres">
      <dgm:prSet presAssocID="{A1BB0EE1-2C33-49A6-8862-B49B4A26B33C}" presName="linear" presStyleCnt="0">
        <dgm:presLayoutVars>
          <dgm:animLvl val="lvl"/>
          <dgm:resizeHandles val="exact"/>
        </dgm:presLayoutVars>
      </dgm:prSet>
      <dgm:spPr/>
    </dgm:pt>
    <dgm:pt modelId="{41E397F6-7A57-448E-8717-EEE508D3728A}" type="pres">
      <dgm:prSet presAssocID="{360033FC-7BE6-4E84-9276-79F73CD684F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512AB75-83DC-4388-B2E1-9862371A887B}" type="pres">
      <dgm:prSet presAssocID="{79929026-31DE-428A-BB1C-73EC8BC9FF55}" presName="spacer" presStyleCnt="0"/>
      <dgm:spPr/>
    </dgm:pt>
    <dgm:pt modelId="{6F8203D5-F722-4017-AFCA-9A5BC1C86A32}" type="pres">
      <dgm:prSet presAssocID="{AC77DB90-6729-446B-9E9D-4E51E5724315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8AF66A7A-7003-4335-958C-0C3E538E099C}" type="pres">
      <dgm:prSet presAssocID="{DFCF7CDA-E4E0-4A4E-AA88-8B3E0233F1D5}" presName="spacer" presStyleCnt="0"/>
      <dgm:spPr/>
    </dgm:pt>
    <dgm:pt modelId="{79B76AC9-B55A-4D62-9E7C-BB92066915E0}" type="pres">
      <dgm:prSet presAssocID="{EB80BF71-3459-4297-8277-F5D70655889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4E8D85A-846E-4D90-848B-AFDC68BEEABB}" type="pres">
      <dgm:prSet presAssocID="{C5657834-1131-4A71-8EF1-D90373115E7B}" presName="spacer" presStyleCnt="0"/>
      <dgm:spPr/>
    </dgm:pt>
    <dgm:pt modelId="{D2497706-762A-43DC-95BA-E05FAFDD7C86}" type="pres">
      <dgm:prSet presAssocID="{A72A39F4-D0E0-4CC3-A29E-2A465101D10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F31BBC3-752F-4DA5-9459-1DB27B23EA04}" type="pres">
      <dgm:prSet presAssocID="{0ECB8FEF-E29E-4703-B524-EFBC622C09D7}" presName="spacer" presStyleCnt="0"/>
      <dgm:spPr/>
    </dgm:pt>
    <dgm:pt modelId="{5397EE86-E093-4849-B3B5-8C19EAA860E3}" type="pres">
      <dgm:prSet presAssocID="{2451194A-5CC9-47A4-A5F0-6D909CEC5A83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5F29F62B-E9F4-4EC0-ACF0-30147E3431E0}" type="pres">
      <dgm:prSet presAssocID="{7CF77A13-CC8E-43E9-A25B-A4F33E82C1A8}" presName="spacer" presStyleCnt="0"/>
      <dgm:spPr/>
    </dgm:pt>
    <dgm:pt modelId="{6F51FB33-53A3-44AA-A1E1-C31689F3A880}" type="pres">
      <dgm:prSet presAssocID="{37F99A6A-6DB1-4C5B-8365-BFF274AB2618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2C0F6205-2398-4186-BD94-3AC51731B882}" srcId="{A1BB0EE1-2C33-49A6-8862-B49B4A26B33C}" destId="{EB80BF71-3459-4297-8277-F5D706558896}" srcOrd="2" destOrd="0" parTransId="{17B68214-9CBD-4040-8460-7C3F22420251}" sibTransId="{C5657834-1131-4A71-8EF1-D90373115E7B}"/>
    <dgm:cxn modelId="{859B8D13-53AB-47A8-8049-E4B666A93340}" srcId="{A1BB0EE1-2C33-49A6-8862-B49B4A26B33C}" destId="{AC77DB90-6729-446B-9E9D-4E51E5724315}" srcOrd="1" destOrd="0" parTransId="{0FEFF9EF-DF18-4F5C-BAFD-A9559919AB9C}" sibTransId="{DFCF7CDA-E4E0-4A4E-AA88-8B3E0233F1D5}"/>
    <dgm:cxn modelId="{B337792C-86E1-40CF-A857-B66C0C97BA22}" type="presOf" srcId="{37F99A6A-6DB1-4C5B-8365-BFF274AB2618}" destId="{6F51FB33-53A3-44AA-A1E1-C31689F3A880}" srcOrd="0" destOrd="0" presId="urn:microsoft.com/office/officeart/2005/8/layout/vList2"/>
    <dgm:cxn modelId="{5D48C82C-D334-4B9C-9B39-7F46CE579143}" type="presOf" srcId="{2451194A-5CC9-47A4-A5F0-6D909CEC5A83}" destId="{5397EE86-E093-4849-B3B5-8C19EAA860E3}" srcOrd="0" destOrd="0" presId="urn:microsoft.com/office/officeart/2005/8/layout/vList2"/>
    <dgm:cxn modelId="{9229FD31-CDDF-4602-8A74-2A9301DFBDF2}" type="presOf" srcId="{AC77DB90-6729-446B-9E9D-4E51E5724315}" destId="{6F8203D5-F722-4017-AFCA-9A5BC1C86A32}" srcOrd="0" destOrd="0" presId="urn:microsoft.com/office/officeart/2005/8/layout/vList2"/>
    <dgm:cxn modelId="{75841749-B6B6-49DD-B57E-BCC77626D826}" type="presOf" srcId="{EB80BF71-3459-4297-8277-F5D706558896}" destId="{79B76AC9-B55A-4D62-9E7C-BB92066915E0}" srcOrd="0" destOrd="0" presId="urn:microsoft.com/office/officeart/2005/8/layout/vList2"/>
    <dgm:cxn modelId="{A888196B-E2FA-4F78-B358-961B8C1F4916}" srcId="{A1BB0EE1-2C33-49A6-8862-B49B4A26B33C}" destId="{360033FC-7BE6-4E84-9276-79F73CD684F2}" srcOrd="0" destOrd="0" parTransId="{84585B22-D090-41F6-BCC6-534C46E0D8A1}" sibTransId="{79929026-31DE-428A-BB1C-73EC8BC9FF55}"/>
    <dgm:cxn modelId="{7A273585-F325-4834-8291-9D4CEE8AD2AC}" type="presOf" srcId="{A72A39F4-D0E0-4CC3-A29E-2A465101D10F}" destId="{D2497706-762A-43DC-95BA-E05FAFDD7C86}" srcOrd="0" destOrd="0" presId="urn:microsoft.com/office/officeart/2005/8/layout/vList2"/>
    <dgm:cxn modelId="{84050496-5989-41FB-AFBD-9F3D58450536}" srcId="{A1BB0EE1-2C33-49A6-8862-B49B4A26B33C}" destId="{A72A39F4-D0E0-4CC3-A29E-2A465101D10F}" srcOrd="3" destOrd="0" parTransId="{B2EFEB6A-B28F-4D6F-B6DA-3846EEDDEDD7}" sibTransId="{0ECB8FEF-E29E-4703-B524-EFBC622C09D7}"/>
    <dgm:cxn modelId="{93E1C7A5-D557-4719-833A-6BE9047EE036}" srcId="{A1BB0EE1-2C33-49A6-8862-B49B4A26B33C}" destId="{2451194A-5CC9-47A4-A5F0-6D909CEC5A83}" srcOrd="4" destOrd="0" parTransId="{83D8A07D-A1E8-4C3F-9513-09AB49899018}" sibTransId="{7CF77A13-CC8E-43E9-A25B-A4F33E82C1A8}"/>
    <dgm:cxn modelId="{3D182FA7-881B-4021-A875-4C90BE1AFF10}" type="presOf" srcId="{360033FC-7BE6-4E84-9276-79F73CD684F2}" destId="{41E397F6-7A57-448E-8717-EEE508D3728A}" srcOrd="0" destOrd="0" presId="urn:microsoft.com/office/officeart/2005/8/layout/vList2"/>
    <dgm:cxn modelId="{5BD92CA8-654A-4155-8F75-B0738D24B296}" srcId="{A1BB0EE1-2C33-49A6-8862-B49B4A26B33C}" destId="{37F99A6A-6DB1-4C5B-8365-BFF274AB2618}" srcOrd="5" destOrd="0" parTransId="{B72F6850-FA0F-4B9D-9571-7D4B654F568E}" sibTransId="{7C043ACE-9D4A-440E-B842-5C167EB7A69A}"/>
    <dgm:cxn modelId="{EBE22EFC-1E63-4674-B56C-14B7BD8A22A2}" type="presOf" srcId="{A1BB0EE1-2C33-49A6-8862-B49B4A26B33C}" destId="{B2D70BD0-AC37-48E0-8E37-4020AA569A60}" srcOrd="0" destOrd="0" presId="urn:microsoft.com/office/officeart/2005/8/layout/vList2"/>
    <dgm:cxn modelId="{A8FAA8AC-B125-46B2-BA15-97C6E15C656F}" type="presParOf" srcId="{B2D70BD0-AC37-48E0-8E37-4020AA569A60}" destId="{41E397F6-7A57-448E-8717-EEE508D3728A}" srcOrd="0" destOrd="0" presId="urn:microsoft.com/office/officeart/2005/8/layout/vList2"/>
    <dgm:cxn modelId="{C6B5959D-86CB-498E-8B5E-832EB3EAB367}" type="presParOf" srcId="{B2D70BD0-AC37-48E0-8E37-4020AA569A60}" destId="{D512AB75-83DC-4388-B2E1-9862371A887B}" srcOrd="1" destOrd="0" presId="urn:microsoft.com/office/officeart/2005/8/layout/vList2"/>
    <dgm:cxn modelId="{96B55AAC-3832-49DE-9186-830CD4106209}" type="presParOf" srcId="{B2D70BD0-AC37-48E0-8E37-4020AA569A60}" destId="{6F8203D5-F722-4017-AFCA-9A5BC1C86A32}" srcOrd="2" destOrd="0" presId="urn:microsoft.com/office/officeart/2005/8/layout/vList2"/>
    <dgm:cxn modelId="{CF68A5D8-410F-4BB0-B6E9-6CD2668A8807}" type="presParOf" srcId="{B2D70BD0-AC37-48E0-8E37-4020AA569A60}" destId="{8AF66A7A-7003-4335-958C-0C3E538E099C}" srcOrd="3" destOrd="0" presId="urn:microsoft.com/office/officeart/2005/8/layout/vList2"/>
    <dgm:cxn modelId="{9EB32632-E20A-4B72-8379-E23F23A8CEFC}" type="presParOf" srcId="{B2D70BD0-AC37-48E0-8E37-4020AA569A60}" destId="{79B76AC9-B55A-4D62-9E7C-BB92066915E0}" srcOrd="4" destOrd="0" presId="urn:microsoft.com/office/officeart/2005/8/layout/vList2"/>
    <dgm:cxn modelId="{1D10E28C-3900-43D0-A948-82A59DDF5330}" type="presParOf" srcId="{B2D70BD0-AC37-48E0-8E37-4020AA569A60}" destId="{04E8D85A-846E-4D90-848B-AFDC68BEEABB}" srcOrd="5" destOrd="0" presId="urn:microsoft.com/office/officeart/2005/8/layout/vList2"/>
    <dgm:cxn modelId="{93E13112-614A-4DE8-AEB3-DC549C83FDB4}" type="presParOf" srcId="{B2D70BD0-AC37-48E0-8E37-4020AA569A60}" destId="{D2497706-762A-43DC-95BA-E05FAFDD7C86}" srcOrd="6" destOrd="0" presId="urn:microsoft.com/office/officeart/2005/8/layout/vList2"/>
    <dgm:cxn modelId="{71BFE59B-13CB-4A40-9BAC-2227D7BF48F2}" type="presParOf" srcId="{B2D70BD0-AC37-48E0-8E37-4020AA569A60}" destId="{2F31BBC3-752F-4DA5-9459-1DB27B23EA04}" srcOrd="7" destOrd="0" presId="urn:microsoft.com/office/officeart/2005/8/layout/vList2"/>
    <dgm:cxn modelId="{059C9A69-8067-46A9-A0F9-25EAFFBDB0B1}" type="presParOf" srcId="{B2D70BD0-AC37-48E0-8E37-4020AA569A60}" destId="{5397EE86-E093-4849-B3B5-8C19EAA860E3}" srcOrd="8" destOrd="0" presId="urn:microsoft.com/office/officeart/2005/8/layout/vList2"/>
    <dgm:cxn modelId="{DDD34847-E7AA-41F4-956B-BBB6B78AF721}" type="presParOf" srcId="{B2D70BD0-AC37-48E0-8E37-4020AA569A60}" destId="{5F29F62B-E9F4-4EC0-ACF0-30147E3431E0}" srcOrd="9" destOrd="0" presId="urn:microsoft.com/office/officeart/2005/8/layout/vList2"/>
    <dgm:cxn modelId="{A69772EE-4445-4913-A7A8-210A4EB2A7E5}" type="presParOf" srcId="{B2D70BD0-AC37-48E0-8E37-4020AA569A60}" destId="{6F51FB33-53A3-44AA-A1E1-C31689F3A88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80ACD61-495C-4063-BD2B-D9C0C898C3C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F4BEBD-942E-4E89-9727-B21FA687837E}">
      <dgm:prSet/>
      <dgm:spPr/>
      <dgm:t>
        <a:bodyPr/>
        <a:lstStyle/>
        <a:p>
          <a:r>
            <a:rPr lang="en-US"/>
            <a:t>Know your competitors</a:t>
          </a:r>
        </a:p>
      </dgm:t>
    </dgm:pt>
    <dgm:pt modelId="{BC12296E-605F-4E30-863B-3A1F7932F2DB}" type="parTrans" cxnId="{1121BDF8-C715-4EB7-9381-2202803A275E}">
      <dgm:prSet/>
      <dgm:spPr/>
      <dgm:t>
        <a:bodyPr/>
        <a:lstStyle/>
        <a:p>
          <a:endParaRPr lang="en-US"/>
        </a:p>
      </dgm:t>
    </dgm:pt>
    <dgm:pt modelId="{26B4E79F-E317-40FA-A096-33668AB36DA4}" type="sibTrans" cxnId="{1121BDF8-C715-4EB7-9381-2202803A275E}">
      <dgm:prSet/>
      <dgm:spPr/>
      <dgm:t>
        <a:bodyPr/>
        <a:lstStyle/>
        <a:p>
          <a:endParaRPr lang="en-US"/>
        </a:p>
      </dgm:t>
    </dgm:pt>
    <dgm:pt modelId="{F79A3D43-A3F0-49F7-898D-BC4C5ADA0397}">
      <dgm:prSet/>
      <dgm:spPr/>
      <dgm:t>
        <a:bodyPr/>
        <a:lstStyle/>
        <a:p>
          <a:r>
            <a:rPr lang="en-US"/>
            <a:t>Who is buying from them</a:t>
          </a:r>
        </a:p>
      </dgm:t>
    </dgm:pt>
    <dgm:pt modelId="{8B0F7CE1-D972-4DEF-831C-27A8DB710FED}" type="parTrans" cxnId="{CFC166F5-8EA1-48EB-8C10-79E1BF65F34D}">
      <dgm:prSet/>
      <dgm:spPr/>
      <dgm:t>
        <a:bodyPr/>
        <a:lstStyle/>
        <a:p>
          <a:endParaRPr lang="en-US"/>
        </a:p>
      </dgm:t>
    </dgm:pt>
    <dgm:pt modelId="{AA5EC80D-6240-4F00-B05C-C6F9CA3C471F}" type="sibTrans" cxnId="{CFC166F5-8EA1-48EB-8C10-79E1BF65F34D}">
      <dgm:prSet/>
      <dgm:spPr/>
      <dgm:t>
        <a:bodyPr/>
        <a:lstStyle/>
        <a:p>
          <a:endParaRPr lang="en-US"/>
        </a:p>
      </dgm:t>
    </dgm:pt>
    <dgm:pt modelId="{E666D37B-B32F-4018-8767-6BF4AA6A5AE3}">
      <dgm:prSet/>
      <dgm:spPr/>
      <dgm:t>
        <a:bodyPr/>
        <a:lstStyle/>
        <a:p>
          <a:r>
            <a:rPr lang="en-US"/>
            <a:t>What are their strengths, weaknesses</a:t>
          </a:r>
        </a:p>
      </dgm:t>
    </dgm:pt>
    <dgm:pt modelId="{534DB26E-7B78-48F3-8C54-D117FDD94A8B}" type="parTrans" cxnId="{3F6B236B-4314-4A53-88BA-0D7344C2923D}">
      <dgm:prSet/>
      <dgm:spPr/>
      <dgm:t>
        <a:bodyPr/>
        <a:lstStyle/>
        <a:p>
          <a:endParaRPr lang="en-US"/>
        </a:p>
      </dgm:t>
    </dgm:pt>
    <dgm:pt modelId="{1EACB967-C6E7-45B8-9609-FF19DA72E14A}" type="sibTrans" cxnId="{3F6B236B-4314-4A53-88BA-0D7344C2923D}">
      <dgm:prSet/>
      <dgm:spPr/>
      <dgm:t>
        <a:bodyPr/>
        <a:lstStyle/>
        <a:p>
          <a:endParaRPr lang="en-US"/>
        </a:p>
      </dgm:t>
    </dgm:pt>
    <dgm:pt modelId="{F6FE9A51-07DD-4D41-B872-25E8855E2A17}">
      <dgm:prSet/>
      <dgm:spPr/>
      <dgm:t>
        <a:bodyPr/>
        <a:lstStyle/>
        <a:p>
          <a:r>
            <a:rPr lang="en-US" dirty="0"/>
            <a:t>Review their brochures, websites, DSBS profiles (snoop)</a:t>
          </a:r>
        </a:p>
      </dgm:t>
    </dgm:pt>
    <dgm:pt modelId="{AE587606-F5F6-47F8-89C3-C3052F2152AF}" type="parTrans" cxnId="{CCDCE18E-F201-4293-A4BD-03AE5A831FE9}">
      <dgm:prSet/>
      <dgm:spPr/>
      <dgm:t>
        <a:bodyPr/>
        <a:lstStyle/>
        <a:p>
          <a:endParaRPr lang="en-US"/>
        </a:p>
      </dgm:t>
    </dgm:pt>
    <dgm:pt modelId="{3A89933D-70C4-4A65-AB50-755F108067DE}" type="sibTrans" cxnId="{CCDCE18E-F201-4293-A4BD-03AE5A831FE9}">
      <dgm:prSet/>
      <dgm:spPr/>
      <dgm:t>
        <a:bodyPr/>
        <a:lstStyle/>
        <a:p>
          <a:endParaRPr lang="en-US"/>
        </a:p>
      </dgm:t>
    </dgm:pt>
    <dgm:pt modelId="{5E611FD8-C5AE-4ADB-8203-27F2E8221A7A}" type="pres">
      <dgm:prSet presAssocID="{880ACD61-495C-4063-BD2B-D9C0C898C3C1}" presName="linear" presStyleCnt="0">
        <dgm:presLayoutVars>
          <dgm:animLvl val="lvl"/>
          <dgm:resizeHandles val="exact"/>
        </dgm:presLayoutVars>
      </dgm:prSet>
      <dgm:spPr/>
    </dgm:pt>
    <dgm:pt modelId="{D1F17474-C141-4A7A-A067-091058D14196}" type="pres">
      <dgm:prSet presAssocID="{A6F4BEBD-942E-4E89-9727-B21FA687837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B48EA5F-E36B-4A72-A82F-AC2CC4CE2813}" type="pres">
      <dgm:prSet presAssocID="{26B4E79F-E317-40FA-A096-33668AB36DA4}" presName="spacer" presStyleCnt="0"/>
      <dgm:spPr/>
    </dgm:pt>
    <dgm:pt modelId="{A7D3FED8-9DF9-4968-A550-912B41B1162D}" type="pres">
      <dgm:prSet presAssocID="{F79A3D43-A3F0-49F7-898D-BC4C5ADA039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7FD465E-EED9-4A3C-A9BC-61E21E7A2C7C}" type="pres">
      <dgm:prSet presAssocID="{AA5EC80D-6240-4F00-B05C-C6F9CA3C471F}" presName="spacer" presStyleCnt="0"/>
      <dgm:spPr/>
    </dgm:pt>
    <dgm:pt modelId="{79A186F0-E08D-4E36-B3B5-95730724F634}" type="pres">
      <dgm:prSet presAssocID="{E666D37B-B32F-4018-8767-6BF4AA6A5AE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326F8D4-CBFC-4619-93B9-1490018C6100}" type="pres">
      <dgm:prSet presAssocID="{1EACB967-C6E7-45B8-9609-FF19DA72E14A}" presName="spacer" presStyleCnt="0"/>
      <dgm:spPr/>
    </dgm:pt>
    <dgm:pt modelId="{B54F14DE-6299-482D-A12D-37A9106847C5}" type="pres">
      <dgm:prSet presAssocID="{F6FE9A51-07DD-4D41-B872-25E8855E2A17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9F3D32F-9832-44B9-84F9-4827E117D11F}" type="presOf" srcId="{F79A3D43-A3F0-49F7-898D-BC4C5ADA0397}" destId="{A7D3FED8-9DF9-4968-A550-912B41B1162D}" srcOrd="0" destOrd="0" presId="urn:microsoft.com/office/officeart/2005/8/layout/vList2"/>
    <dgm:cxn modelId="{639A2538-E92C-4817-BB8A-E4C3140EF116}" type="presOf" srcId="{E666D37B-B32F-4018-8767-6BF4AA6A5AE3}" destId="{79A186F0-E08D-4E36-B3B5-95730724F634}" srcOrd="0" destOrd="0" presId="urn:microsoft.com/office/officeart/2005/8/layout/vList2"/>
    <dgm:cxn modelId="{EB6ABB39-A163-41DC-B68F-7BB5AE3DB1D0}" type="presOf" srcId="{880ACD61-495C-4063-BD2B-D9C0C898C3C1}" destId="{5E611FD8-C5AE-4ADB-8203-27F2E8221A7A}" srcOrd="0" destOrd="0" presId="urn:microsoft.com/office/officeart/2005/8/layout/vList2"/>
    <dgm:cxn modelId="{B071623E-F29F-47C9-9D32-3A827D4DE5A4}" type="presOf" srcId="{F6FE9A51-07DD-4D41-B872-25E8855E2A17}" destId="{B54F14DE-6299-482D-A12D-37A9106847C5}" srcOrd="0" destOrd="0" presId="urn:microsoft.com/office/officeart/2005/8/layout/vList2"/>
    <dgm:cxn modelId="{3F6B236B-4314-4A53-88BA-0D7344C2923D}" srcId="{880ACD61-495C-4063-BD2B-D9C0C898C3C1}" destId="{E666D37B-B32F-4018-8767-6BF4AA6A5AE3}" srcOrd="2" destOrd="0" parTransId="{534DB26E-7B78-48F3-8C54-D117FDD94A8B}" sibTransId="{1EACB967-C6E7-45B8-9609-FF19DA72E14A}"/>
    <dgm:cxn modelId="{CCDCE18E-F201-4293-A4BD-03AE5A831FE9}" srcId="{880ACD61-495C-4063-BD2B-D9C0C898C3C1}" destId="{F6FE9A51-07DD-4D41-B872-25E8855E2A17}" srcOrd="3" destOrd="0" parTransId="{AE587606-F5F6-47F8-89C3-C3052F2152AF}" sibTransId="{3A89933D-70C4-4A65-AB50-755F108067DE}"/>
    <dgm:cxn modelId="{CFC166F5-8EA1-48EB-8C10-79E1BF65F34D}" srcId="{880ACD61-495C-4063-BD2B-D9C0C898C3C1}" destId="{F79A3D43-A3F0-49F7-898D-BC4C5ADA0397}" srcOrd="1" destOrd="0" parTransId="{8B0F7CE1-D972-4DEF-831C-27A8DB710FED}" sibTransId="{AA5EC80D-6240-4F00-B05C-C6F9CA3C471F}"/>
    <dgm:cxn modelId="{1121BDF8-C715-4EB7-9381-2202803A275E}" srcId="{880ACD61-495C-4063-BD2B-D9C0C898C3C1}" destId="{A6F4BEBD-942E-4E89-9727-B21FA687837E}" srcOrd="0" destOrd="0" parTransId="{BC12296E-605F-4E30-863B-3A1F7932F2DB}" sibTransId="{26B4E79F-E317-40FA-A096-33668AB36DA4}"/>
    <dgm:cxn modelId="{F0614FFE-34CF-4799-B87B-E94448A4EBCD}" type="presOf" srcId="{A6F4BEBD-942E-4E89-9727-B21FA687837E}" destId="{D1F17474-C141-4A7A-A067-091058D14196}" srcOrd="0" destOrd="0" presId="urn:microsoft.com/office/officeart/2005/8/layout/vList2"/>
    <dgm:cxn modelId="{C0FA7E00-3431-4020-9163-7BDBC5527712}" type="presParOf" srcId="{5E611FD8-C5AE-4ADB-8203-27F2E8221A7A}" destId="{D1F17474-C141-4A7A-A067-091058D14196}" srcOrd="0" destOrd="0" presId="urn:microsoft.com/office/officeart/2005/8/layout/vList2"/>
    <dgm:cxn modelId="{1AE81115-60FE-47B2-850D-0046E4D37041}" type="presParOf" srcId="{5E611FD8-C5AE-4ADB-8203-27F2E8221A7A}" destId="{1B48EA5F-E36B-4A72-A82F-AC2CC4CE2813}" srcOrd="1" destOrd="0" presId="urn:microsoft.com/office/officeart/2005/8/layout/vList2"/>
    <dgm:cxn modelId="{9CFFE6F7-E1C2-4E0A-9AF6-87FFB2C5E026}" type="presParOf" srcId="{5E611FD8-C5AE-4ADB-8203-27F2E8221A7A}" destId="{A7D3FED8-9DF9-4968-A550-912B41B1162D}" srcOrd="2" destOrd="0" presId="urn:microsoft.com/office/officeart/2005/8/layout/vList2"/>
    <dgm:cxn modelId="{7754741C-0064-4827-BCC5-56FC4FE42702}" type="presParOf" srcId="{5E611FD8-C5AE-4ADB-8203-27F2E8221A7A}" destId="{77FD465E-EED9-4A3C-A9BC-61E21E7A2C7C}" srcOrd="3" destOrd="0" presId="urn:microsoft.com/office/officeart/2005/8/layout/vList2"/>
    <dgm:cxn modelId="{A58BBD8D-14A0-4F26-8F63-245770D0241F}" type="presParOf" srcId="{5E611FD8-C5AE-4ADB-8203-27F2E8221A7A}" destId="{79A186F0-E08D-4E36-B3B5-95730724F634}" srcOrd="4" destOrd="0" presId="urn:microsoft.com/office/officeart/2005/8/layout/vList2"/>
    <dgm:cxn modelId="{A4BE8958-528A-4D2D-8518-161A8D285D40}" type="presParOf" srcId="{5E611FD8-C5AE-4ADB-8203-27F2E8221A7A}" destId="{9326F8D4-CBFC-4619-93B9-1490018C6100}" srcOrd="5" destOrd="0" presId="urn:microsoft.com/office/officeart/2005/8/layout/vList2"/>
    <dgm:cxn modelId="{BE304DB0-BCD1-446C-8BCA-FEBFAE095B5A}" type="presParOf" srcId="{5E611FD8-C5AE-4ADB-8203-27F2E8221A7A}" destId="{B54F14DE-6299-482D-A12D-37A9106847C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CB27FCA-EAFE-43AB-AEE2-2123797711B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A05782D-2D3B-4E95-85B3-56C25AA38AF0}">
      <dgm:prSet/>
      <dgm:spPr/>
      <dgm:t>
        <a:bodyPr/>
        <a:lstStyle/>
        <a:p>
          <a:r>
            <a:rPr lang="en-US"/>
            <a:t>Whether you can meet their needs</a:t>
          </a:r>
        </a:p>
      </dgm:t>
    </dgm:pt>
    <dgm:pt modelId="{F7003BF6-3A23-424F-A23E-77BA8DD8617D}" type="parTrans" cxnId="{2E2E4EA9-ED71-45DA-B56E-15F3C0FFE99B}">
      <dgm:prSet/>
      <dgm:spPr/>
      <dgm:t>
        <a:bodyPr/>
        <a:lstStyle/>
        <a:p>
          <a:endParaRPr lang="en-US"/>
        </a:p>
      </dgm:t>
    </dgm:pt>
    <dgm:pt modelId="{46B1C00D-D446-43DF-B47D-BD47CA92A2ED}" type="sibTrans" cxnId="{2E2E4EA9-ED71-45DA-B56E-15F3C0FFE99B}">
      <dgm:prSet/>
      <dgm:spPr/>
      <dgm:t>
        <a:bodyPr/>
        <a:lstStyle/>
        <a:p>
          <a:endParaRPr lang="en-US"/>
        </a:p>
      </dgm:t>
    </dgm:pt>
    <dgm:pt modelId="{44F72E57-19AA-41B8-9643-764DFFD73FC0}">
      <dgm:prSet/>
      <dgm:spPr/>
      <dgm:t>
        <a:bodyPr/>
        <a:lstStyle/>
        <a:p>
          <a:r>
            <a:rPr lang="en-US"/>
            <a:t>Can you solve their problems</a:t>
          </a:r>
        </a:p>
      </dgm:t>
    </dgm:pt>
    <dgm:pt modelId="{94F38EC6-1774-467F-B545-6E2123FF2E6D}" type="parTrans" cxnId="{EC05FDBA-3F46-4919-89CF-42E8B22D84C9}">
      <dgm:prSet/>
      <dgm:spPr/>
      <dgm:t>
        <a:bodyPr/>
        <a:lstStyle/>
        <a:p>
          <a:endParaRPr lang="en-US"/>
        </a:p>
      </dgm:t>
    </dgm:pt>
    <dgm:pt modelId="{71156830-4141-4F4C-AF0A-39421A67AAA7}" type="sibTrans" cxnId="{EC05FDBA-3F46-4919-89CF-42E8B22D84C9}">
      <dgm:prSet/>
      <dgm:spPr/>
      <dgm:t>
        <a:bodyPr/>
        <a:lstStyle/>
        <a:p>
          <a:endParaRPr lang="en-US"/>
        </a:p>
      </dgm:t>
    </dgm:pt>
    <dgm:pt modelId="{F0E83D94-F236-4D8D-BF3D-B01524266FE8}">
      <dgm:prSet/>
      <dgm:spPr/>
      <dgm:t>
        <a:bodyPr/>
        <a:lstStyle/>
        <a:p>
          <a:r>
            <a:rPr lang="en-US"/>
            <a:t>Are you </a:t>
          </a:r>
          <a:r>
            <a:rPr lang="en-US" i="1"/>
            <a:t>Responsible</a:t>
          </a:r>
          <a:r>
            <a:rPr lang="en-US"/>
            <a:t> and </a:t>
          </a:r>
          <a:r>
            <a:rPr lang="en-US" i="1"/>
            <a:t>Responsive</a:t>
          </a:r>
          <a:endParaRPr lang="en-US"/>
        </a:p>
      </dgm:t>
    </dgm:pt>
    <dgm:pt modelId="{D99A9AC0-5ABF-439A-8958-3F1F6A0E7D5B}" type="parTrans" cxnId="{234061F5-A812-496E-910F-9CE1B0975C62}">
      <dgm:prSet/>
      <dgm:spPr/>
      <dgm:t>
        <a:bodyPr/>
        <a:lstStyle/>
        <a:p>
          <a:endParaRPr lang="en-US"/>
        </a:p>
      </dgm:t>
    </dgm:pt>
    <dgm:pt modelId="{1D0F6B5E-8FD9-4589-98CB-92F00D92D7F1}" type="sibTrans" cxnId="{234061F5-A812-496E-910F-9CE1B0975C62}">
      <dgm:prSet/>
      <dgm:spPr/>
      <dgm:t>
        <a:bodyPr/>
        <a:lstStyle/>
        <a:p>
          <a:endParaRPr lang="en-US"/>
        </a:p>
      </dgm:t>
    </dgm:pt>
    <dgm:pt modelId="{7C9ED639-0CCE-41DA-A812-103E569C0B50}">
      <dgm:prSet/>
      <dgm:spPr/>
      <dgm:t>
        <a:bodyPr/>
        <a:lstStyle/>
        <a:p>
          <a:r>
            <a:rPr lang="en-US"/>
            <a:t>Company name, contact info, and capabilities-who you are and what you do</a:t>
          </a:r>
        </a:p>
      </dgm:t>
    </dgm:pt>
    <dgm:pt modelId="{1A7BD233-B7D5-42B7-9BCA-E66260C1C128}" type="parTrans" cxnId="{FC6DF1DF-888D-4FEC-A0C8-C7B97A451007}">
      <dgm:prSet/>
      <dgm:spPr/>
      <dgm:t>
        <a:bodyPr/>
        <a:lstStyle/>
        <a:p>
          <a:endParaRPr lang="en-US"/>
        </a:p>
      </dgm:t>
    </dgm:pt>
    <dgm:pt modelId="{DA139181-9298-4105-A7C9-4F3BA3580249}" type="sibTrans" cxnId="{FC6DF1DF-888D-4FEC-A0C8-C7B97A451007}">
      <dgm:prSet/>
      <dgm:spPr/>
      <dgm:t>
        <a:bodyPr/>
        <a:lstStyle/>
        <a:p>
          <a:endParaRPr lang="en-US"/>
        </a:p>
      </dgm:t>
    </dgm:pt>
    <dgm:pt modelId="{2B94CEE3-7EDC-4C45-9CF6-8CA0A681364A}">
      <dgm:prSet/>
      <dgm:spPr/>
      <dgm:t>
        <a:bodyPr/>
        <a:lstStyle/>
        <a:p>
          <a:r>
            <a:rPr lang="en-US"/>
            <a:t>Past performance and previous customers</a:t>
          </a:r>
        </a:p>
      </dgm:t>
    </dgm:pt>
    <dgm:pt modelId="{169052AD-EAF6-453B-9B10-F1452D749B3C}" type="parTrans" cxnId="{51133D76-3FD1-49BD-9B73-1016B254859E}">
      <dgm:prSet/>
      <dgm:spPr/>
      <dgm:t>
        <a:bodyPr/>
        <a:lstStyle/>
        <a:p>
          <a:endParaRPr lang="en-US"/>
        </a:p>
      </dgm:t>
    </dgm:pt>
    <dgm:pt modelId="{74354AF5-A7BA-4C4E-B42C-99D3B218CB04}" type="sibTrans" cxnId="{51133D76-3FD1-49BD-9B73-1016B254859E}">
      <dgm:prSet/>
      <dgm:spPr/>
      <dgm:t>
        <a:bodyPr/>
        <a:lstStyle/>
        <a:p>
          <a:endParaRPr lang="en-US"/>
        </a:p>
      </dgm:t>
    </dgm:pt>
    <dgm:pt modelId="{57493A65-A687-4B91-9794-4C42853A10C6}">
      <dgm:prSet/>
      <dgm:spPr/>
      <dgm:t>
        <a:bodyPr/>
        <a:lstStyle/>
        <a:p>
          <a:r>
            <a:rPr lang="en-US"/>
            <a:t>Your Socio-Economic status (last)</a:t>
          </a:r>
        </a:p>
      </dgm:t>
    </dgm:pt>
    <dgm:pt modelId="{6A392299-B2BE-4E3F-8650-9D1B2535FDEF}" type="parTrans" cxnId="{55650EE2-8990-444D-8F87-0BA740881A3D}">
      <dgm:prSet/>
      <dgm:spPr/>
      <dgm:t>
        <a:bodyPr/>
        <a:lstStyle/>
        <a:p>
          <a:endParaRPr lang="en-US"/>
        </a:p>
      </dgm:t>
    </dgm:pt>
    <dgm:pt modelId="{5AE8E85A-A7FB-49A5-A210-403E9138F201}" type="sibTrans" cxnId="{55650EE2-8990-444D-8F87-0BA740881A3D}">
      <dgm:prSet/>
      <dgm:spPr/>
      <dgm:t>
        <a:bodyPr/>
        <a:lstStyle/>
        <a:p>
          <a:endParaRPr lang="en-US"/>
        </a:p>
      </dgm:t>
    </dgm:pt>
    <dgm:pt modelId="{6E02FC31-E8B7-4B6E-AE1A-53977A9FF371}" type="pres">
      <dgm:prSet presAssocID="{4CB27FCA-EAFE-43AB-AEE2-2123797711B6}" presName="diagram" presStyleCnt="0">
        <dgm:presLayoutVars>
          <dgm:dir/>
          <dgm:resizeHandles val="exact"/>
        </dgm:presLayoutVars>
      </dgm:prSet>
      <dgm:spPr/>
    </dgm:pt>
    <dgm:pt modelId="{757DE289-A8A4-424D-8FC3-B9ADF8DB5EC2}" type="pres">
      <dgm:prSet presAssocID="{4A05782D-2D3B-4E95-85B3-56C25AA38AF0}" presName="node" presStyleLbl="node1" presStyleIdx="0" presStyleCnt="6">
        <dgm:presLayoutVars>
          <dgm:bulletEnabled val="1"/>
        </dgm:presLayoutVars>
      </dgm:prSet>
      <dgm:spPr/>
    </dgm:pt>
    <dgm:pt modelId="{07E8FA68-DA27-4651-A974-CE4280B5D2D3}" type="pres">
      <dgm:prSet presAssocID="{46B1C00D-D446-43DF-B47D-BD47CA92A2ED}" presName="sibTrans" presStyleCnt="0"/>
      <dgm:spPr/>
    </dgm:pt>
    <dgm:pt modelId="{66596897-1FFE-4DF3-947A-676B65DE3F8A}" type="pres">
      <dgm:prSet presAssocID="{44F72E57-19AA-41B8-9643-764DFFD73FC0}" presName="node" presStyleLbl="node1" presStyleIdx="1" presStyleCnt="6">
        <dgm:presLayoutVars>
          <dgm:bulletEnabled val="1"/>
        </dgm:presLayoutVars>
      </dgm:prSet>
      <dgm:spPr/>
    </dgm:pt>
    <dgm:pt modelId="{D050A2CB-93F8-433C-A493-4EC00D164779}" type="pres">
      <dgm:prSet presAssocID="{71156830-4141-4F4C-AF0A-39421A67AAA7}" presName="sibTrans" presStyleCnt="0"/>
      <dgm:spPr/>
    </dgm:pt>
    <dgm:pt modelId="{41B10FB8-A709-4748-B997-80D6FFD04B81}" type="pres">
      <dgm:prSet presAssocID="{F0E83D94-F236-4D8D-BF3D-B01524266FE8}" presName="node" presStyleLbl="node1" presStyleIdx="2" presStyleCnt="6">
        <dgm:presLayoutVars>
          <dgm:bulletEnabled val="1"/>
        </dgm:presLayoutVars>
      </dgm:prSet>
      <dgm:spPr/>
    </dgm:pt>
    <dgm:pt modelId="{4F83DBCC-2418-45CB-BAEC-03A6D5ECA874}" type="pres">
      <dgm:prSet presAssocID="{1D0F6B5E-8FD9-4589-98CB-92F00D92D7F1}" presName="sibTrans" presStyleCnt="0"/>
      <dgm:spPr/>
    </dgm:pt>
    <dgm:pt modelId="{6495C541-2DFE-491A-91E7-719FAF500B5B}" type="pres">
      <dgm:prSet presAssocID="{7C9ED639-0CCE-41DA-A812-103E569C0B50}" presName="node" presStyleLbl="node1" presStyleIdx="3" presStyleCnt="6">
        <dgm:presLayoutVars>
          <dgm:bulletEnabled val="1"/>
        </dgm:presLayoutVars>
      </dgm:prSet>
      <dgm:spPr/>
    </dgm:pt>
    <dgm:pt modelId="{A4A505D9-6B9B-46C2-AC7A-FC856252A214}" type="pres">
      <dgm:prSet presAssocID="{DA139181-9298-4105-A7C9-4F3BA3580249}" presName="sibTrans" presStyleCnt="0"/>
      <dgm:spPr/>
    </dgm:pt>
    <dgm:pt modelId="{57D3DF40-099A-4ADE-979B-3C6CAE7C0A68}" type="pres">
      <dgm:prSet presAssocID="{2B94CEE3-7EDC-4C45-9CF6-8CA0A681364A}" presName="node" presStyleLbl="node1" presStyleIdx="4" presStyleCnt="6">
        <dgm:presLayoutVars>
          <dgm:bulletEnabled val="1"/>
        </dgm:presLayoutVars>
      </dgm:prSet>
      <dgm:spPr/>
    </dgm:pt>
    <dgm:pt modelId="{F097F414-55E3-4F65-A8E1-DA947FA70D31}" type="pres">
      <dgm:prSet presAssocID="{74354AF5-A7BA-4C4E-B42C-99D3B218CB04}" presName="sibTrans" presStyleCnt="0"/>
      <dgm:spPr/>
    </dgm:pt>
    <dgm:pt modelId="{E9D6E8CC-A7F3-4665-92EC-01CD1C23FFD3}" type="pres">
      <dgm:prSet presAssocID="{57493A65-A687-4B91-9794-4C42853A10C6}" presName="node" presStyleLbl="node1" presStyleIdx="5" presStyleCnt="6">
        <dgm:presLayoutVars>
          <dgm:bulletEnabled val="1"/>
        </dgm:presLayoutVars>
      </dgm:prSet>
      <dgm:spPr/>
    </dgm:pt>
  </dgm:ptLst>
  <dgm:cxnLst>
    <dgm:cxn modelId="{505E9746-0E01-4103-A8C1-9FF6A29A238D}" type="presOf" srcId="{4A05782D-2D3B-4E95-85B3-56C25AA38AF0}" destId="{757DE289-A8A4-424D-8FC3-B9ADF8DB5EC2}" srcOrd="0" destOrd="0" presId="urn:microsoft.com/office/officeart/2005/8/layout/default"/>
    <dgm:cxn modelId="{51133D76-3FD1-49BD-9B73-1016B254859E}" srcId="{4CB27FCA-EAFE-43AB-AEE2-2123797711B6}" destId="{2B94CEE3-7EDC-4C45-9CF6-8CA0A681364A}" srcOrd="4" destOrd="0" parTransId="{169052AD-EAF6-453B-9B10-F1452D749B3C}" sibTransId="{74354AF5-A7BA-4C4E-B42C-99D3B218CB04}"/>
    <dgm:cxn modelId="{7980CE7B-A287-42A6-8031-50437EAEBB09}" type="presOf" srcId="{4CB27FCA-EAFE-43AB-AEE2-2123797711B6}" destId="{6E02FC31-E8B7-4B6E-AE1A-53977A9FF371}" srcOrd="0" destOrd="0" presId="urn:microsoft.com/office/officeart/2005/8/layout/default"/>
    <dgm:cxn modelId="{8CD6D58D-7E5A-4366-B0EC-9870CC04AF31}" type="presOf" srcId="{44F72E57-19AA-41B8-9643-764DFFD73FC0}" destId="{66596897-1FFE-4DF3-947A-676B65DE3F8A}" srcOrd="0" destOrd="0" presId="urn:microsoft.com/office/officeart/2005/8/layout/default"/>
    <dgm:cxn modelId="{4C037A8F-2A27-4A5A-A346-22CAD48E5DAA}" type="presOf" srcId="{2B94CEE3-7EDC-4C45-9CF6-8CA0A681364A}" destId="{57D3DF40-099A-4ADE-979B-3C6CAE7C0A68}" srcOrd="0" destOrd="0" presId="urn:microsoft.com/office/officeart/2005/8/layout/default"/>
    <dgm:cxn modelId="{BC364E9B-0F74-487A-83DF-E9F479C98D7B}" type="presOf" srcId="{7C9ED639-0CCE-41DA-A812-103E569C0B50}" destId="{6495C541-2DFE-491A-91E7-719FAF500B5B}" srcOrd="0" destOrd="0" presId="urn:microsoft.com/office/officeart/2005/8/layout/default"/>
    <dgm:cxn modelId="{2E2E4EA9-ED71-45DA-B56E-15F3C0FFE99B}" srcId="{4CB27FCA-EAFE-43AB-AEE2-2123797711B6}" destId="{4A05782D-2D3B-4E95-85B3-56C25AA38AF0}" srcOrd="0" destOrd="0" parTransId="{F7003BF6-3A23-424F-A23E-77BA8DD8617D}" sibTransId="{46B1C00D-D446-43DF-B47D-BD47CA92A2ED}"/>
    <dgm:cxn modelId="{EC05FDBA-3F46-4919-89CF-42E8B22D84C9}" srcId="{4CB27FCA-EAFE-43AB-AEE2-2123797711B6}" destId="{44F72E57-19AA-41B8-9643-764DFFD73FC0}" srcOrd="1" destOrd="0" parTransId="{94F38EC6-1774-467F-B545-6E2123FF2E6D}" sibTransId="{71156830-4141-4F4C-AF0A-39421A67AAA7}"/>
    <dgm:cxn modelId="{0006AFC5-453A-4DF5-958F-2CA70D085799}" type="presOf" srcId="{57493A65-A687-4B91-9794-4C42853A10C6}" destId="{E9D6E8CC-A7F3-4665-92EC-01CD1C23FFD3}" srcOrd="0" destOrd="0" presId="urn:microsoft.com/office/officeart/2005/8/layout/default"/>
    <dgm:cxn modelId="{FC6DF1DF-888D-4FEC-A0C8-C7B97A451007}" srcId="{4CB27FCA-EAFE-43AB-AEE2-2123797711B6}" destId="{7C9ED639-0CCE-41DA-A812-103E569C0B50}" srcOrd="3" destOrd="0" parTransId="{1A7BD233-B7D5-42B7-9BCA-E66260C1C128}" sibTransId="{DA139181-9298-4105-A7C9-4F3BA3580249}"/>
    <dgm:cxn modelId="{55650EE2-8990-444D-8F87-0BA740881A3D}" srcId="{4CB27FCA-EAFE-43AB-AEE2-2123797711B6}" destId="{57493A65-A687-4B91-9794-4C42853A10C6}" srcOrd="5" destOrd="0" parTransId="{6A392299-B2BE-4E3F-8650-9D1B2535FDEF}" sibTransId="{5AE8E85A-A7FB-49A5-A210-403E9138F201}"/>
    <dgm:cxn modelId="{691E45E7-5209-4BE4-9B06-359F5010955C}" type="presOf" srcId="{F0E83D94-F236-4D8D-BF3D-B01524266FE8}" destId="{41B10FB8-A709-4748-B997-80D6FFD04B81}" srcOrd="0" destOrd="0" presId="urn:microsoft.com/office/officeart/2005/8/layout/default"/>
    <dgm:cxn modelId="{234061F5-A812-496E-910F-9CE1B0975C62}" srcId="{4CB27FCA-EAFE-43AB-AEE2-2123797711B6}" destId="{F0E83D94-F236-4D8D-BF3D-B01524266FE8}" srcOrd="2" destOrd="0" parTransId="{D99A9AC0-5ABF-439A-8958-3F1F6A0E7D5B}" sibTransId="{1D0F6B5E-8FD9-4589-98CB-92F00D92D7F1}"/>
    <dgm:cxn modelId="{A226AE26-D3A4-4477-84C4-6C4254CCA059}" type="presParOf" srcId="{6E02FC31-E8B7-4B6E-AE1A-53977A9FF371}" destId="{757DE289-A8A4-424D-8FC3-B9ADF8DB5EC2}" srcOrd="0" destOrd="0" presId="urn:microsoft.com/office/officeart/2005/8/layout/default"/>
    <dgm:cxn modelId="{3DA122CB-E098-4DE2-AFE0-368977393944}" type="presParOf" srcId="{6E02FC31-E8B7-4B6E-AE1A-53977A9FF371}" destId="{07E8FA68-DA27-4651-A974-CE4280B5D2D3}" srcOrd="1" destOrd="0" presId="urn:microsoft.com/office/officeart/2005/8/layout/default"/>
    <dgm:cxn modelId="{FBDA59C0-D36A-4F49-B2C3-45607BCFFFE0}" type="presParOf" srcId="{6E02FC31-E8B7-4B6E-AE1A-53977A9FF371}" destId="{66596897-1FFE-4DF3-947A-676B65DE3F8A}" srcOrd="2" destOrd="0" presId="urn:microsoft.com/office/officeart/2005/8/layout/default"/>
    <dgm:cxn modelId="{70D8E0B5-8241-4282-BF61-A0C0AB0CCE8E}" type="presParOf" srcId="{6E02FC31-E8B7-4B6E-AE1A-53977A9FF371}" destId="{D050A2CB-93F8-433C-A493-4EC00D164779}" srcOrd="3" destOrd="0" presId="urn:microsoft.com/office/officeart/2005/8/layout/default"/>
    <dgm:cxn modelId="{481447BC-CFE2-46BC-BF62-816552CDBADB}" type="presParOf" srcId="{6E02FC31-E8B7-4B6E-AE1A-53977A9FF371}" destId="{41B10FB8-A709-4748-B997-80D6FFD04B81}" srcOrd="4" destOrd="0" presId="urn:microsoft.com/office/officeart/2005/8/layout/default"/>
    <dgm:cxn modelId="{71E4F083-3062-418F-A702-362EEAB2974B}" type="presParOf" srcId="{6E02FC31-E8B7-4B6E-AE1A-53977A9FF371}" destId="{4F83DBCC-2418-45CB-BAEC-03A6D5ECA874}" srcOrd="5" destOrd="0" presId="urn:microsoft.com/office/officeart/2005/8/layout/default"/>
    <dgm:cxn modelId="{C79E90FC-EDEA-4A99-8478-4D9FD52FEDE2}" type="presParOf" srcId="{6E02FC31-E8B7-4B6E-AE1A-53977A9FF371}" destId="{6495C541-2DFE-491A-91E7-719FAF500B5B}" srcOrd="6" destOrd="0" presId="urn:microsoft.com/office/officeart/2005/8/layout/default"/>
    <dgm:cxn modelId="{A18FB55D-CB60-4A7E-A64D-1AFADA8DB7C2}" type="presParOf" srcId="{6E02FC31-E8B7-4B6E-AE1A-53977A9FF371}" destId="{A4A505D9-6B9B-46C2-AC7A-FC856252A214}" srcOrd="7" destOrd="0" presId="urn:microsoft.com/office/officeart/2005/8/layout/default"/>
    <dgm:cxn modelId="{44E8B749-1A23-4BFD-A8E5-45F1C3DEC234}" type="presParOf" srcId="{6E02FC31-E8B7-4B6E-AE1A-53977A9FF371}" destId="{57D3DF40-099A-4ADE-979B-3C6CAE7C0A68}" srcOrd="8" destOrd="0" presId="urn:microsoft.com/office/officeart/2005/8/layout/default"/>
    <dgm:cxn modelId="{DA224E08-11CB-4ED1-AF07-BFEC47EFA75D}" type="presParOf" srcId="{6E02FC31-E8B7-4B6E-AE1A-53977A9FF371}" destId="{F097F414-55E3-4F65-A8E1-DA947FA70D31}" srcOrd="9" destOrd="0" presId="urn:microsoft.com/office/officeart/2005/8/layout/default"/>
    <dgm:cxn modelId="{FEFFE2CE-E5C6-43CD-AF49-3D7B681EF15E}" type="presParOf" srcId="{6E02FC31-E8B7-4B6E-AE1A-53977A9FF371}" destId="{E9D6E8CC-A7F3-4665-92EC-01CD1C23FFD3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782CCA0-3522-44F7-870E-6333B4C6185C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EE3215E-8C51-444C-8D8B-10514D00D1E4}">
      <dgm:prSet custT="1"/>
      <dgm:spPr/>
      <dgm:t>
        <a:bodyPr/>
        <a:lstStyle/>
        <a:p>
          <a:r>
            <a:rPr lang="en-US" sz="2800" b="0" dirty="0"/>
            <a:t>Core Competencies</a:t>
          </a:r>
        </a:p>
      </dgm:t>
    </dgm:pt>
    <dgm:pt modelId="{8640AD46-243E-4AD2-BD12-8462927C4D87}" type="parTrans" cxnId="{ACFCA3F5-FAAC-4570-B25C-51644418EF8F}">
      <dgm:prSet/>
      <dgm:spPr/>
      <dgm:t>
        <a:bodyPr/>
        <a:lstStyle/>
        <a:p>
          <a:endParaRPr lang="en-US"/>
        </a:p>
      </dgm:t>
    </dgm:pt>
    <dgm:pt modelId="{5C2DAABF-DB45-49C7-8473-5E145C6E4623}" type="sibTrans" cxnId="{ACFCA3F5-FAAC-4570-B25C-51644418EF8F}">
      <dgm:prSet/>
      <dgm:spPr/>
      <dgm:t>
        <a:bodyPr/>
        <a:lstStyle/>
        <a:p>
          <a:endParaRPr lang="en-US"/>
        </a:p>
      </dgm:t>
    </dgm:pt>
    <dgm:pt modelId="{AF2FCA7B-2D9A-4DE9-B4C5-538EABF2D05D}">
      <dgm:prSet custT="1"/>
      <dgm:spPr/>
      <dgm:t>
        <a:bodyPr/>
        <a:lstStyle/>
        <a:p>
          <a:r>
            <a:rPr lang="en-US" sz="2800" dirty="0"/>
            <a:t>Differentiators</a:t>
          </a:r>
        </a:p>
      </dgm:t>
    </dgm:pt>
    <dgm:pt modelId="{8C580EA6-BB9C-4B99-B7A5-81F8A2F5577E}" type="parTrans" cxnId="{FA025811-BB97-4ED4-AF53-5A479DCAE9F7}">
      <dgm:prSet/>
      <dgm:spPr/>
      <dgm:t>
        <a:bodyPr/>
        <a:lstStyle/>
        <a:p>
          <a:endParaRPr lang="en-US"/>
        </a:p>
      </dgm:t>
    </dgm:pt>
    <dgm:pt modelId="{E304E01C-DFDC-4AA0-8C6A-C1A0E52BAF85}" type="sibTrans" cxnId="{FA025811-BB97-4ED4-AF53-5A479DCAE9F7}">
      <dgm:prSet/>
      <dgm:spPr/>
      <dgm:t>
        <a:bodyPr/>
        <a:lstStyle/>
        <a:p>
          <a:endParaRPr lang="en-US"/>
        </a:p>
      </dgm:t>
    </dgm:pt>
    <dgm:pt modelId="{6A25A7C7-8E29-45E9-BBA5-C3C1A5BCC4EC}">
      <dgm:prSet custT="1"/>
      <dgm:spPr/>
      <dgm:t>
        <a:bodyPr/>
        <a:lstStyle/>
        <a:p>
          <a:r>
            <a:rPr lang="en-US" sz="2800" dirty="0"/>
            <a:t>Past Performance</a:t>
          </a:r>
        </a:p>
      </dgm:t>
    </dgm:pt>
    <dgm:pt modelId="{D31675FB-C27E-426D-BFF2-813CED9460BD}" type="parTrans" cxnId="{F2794A9C-9D40-48AF-B940-2ECC70B25FE5}">
      <dgm:prSet/>
      <dgm:spPr/>
      <dgm:t>
        <a:bodyPr/>
        <a:lstStyle/>
        <a:p>
          <a:endParaRPr lang="en-US"/>
        </a:p>
      </dgm:t>
    </dgm:pt>
    <dgm:pt modelId="{952681C2-B345-4536-AD9E-7C30AFFDA96F}" type="sibTrans" cxnId="{F2794A9C-9D40-48AF-B940-2ECC70B25FE5}">
      <dgm:prSet/>
      <dgm:spPr/>
      <dgm:t>
        <a:bodyPr/>
        <a:lstStyle/>
        <a:p>
          <a:endParaRPr lang="en-US"/>
        </a:p>
      </dgm:t>
    </dgm:pt>
    <dgm:pt modelId="{E2C44CA6-36F1-4338-99B2-4B1B3B1A052F}">
      <dgm:prSet custT="1"/>
      <dgm:spPr/>
      <dgm:t>
        <a:bodyPr/>
        <a:lstStyle/>
        <a:p>
          <a:r>
            <a:rPr lang="en-US" sz="2800" dirty="0"/>
            <a:t>Relevant Company data</a:t>
          </a:r>
        </a:p>
      </dgm:t>
    </dgm:pt>
    <dgm:pt modelId="{0A92B555-0FA2-4A7F-B79F-B21C4EA239A3}" type="parTrans" cxnId="{76AC7D99-22EC-4FE1-81FE-4CB7D10234B9}">
      <dgm:prSet/>
      <dgm:spPr/>
      <dgm:t>
        <a:bodyPr/>
        <a:lstStyle/>
        <a:p>
          <a:endParaRPr lang="en-US"/>
        </a:p>
      </dgm:t>
    </dgm:pt>
    <dgm:pt modelId="{300E71D4-EAC1-4203-B24E-3E461A6F82BA}" type="sibTrans" cxnId="{76AC7D99-22EC-4FE1-81FE-4CB7D10234B9}">
      <dgm:prSet/>
      <dgm:spPr/>
      <dgm:t>
        <a:bodyPr/>
        <a:lstStyle/>
        <a:p>
          <a:endParaRPr lang="en-US"/>
        </a:p>
      </dgm:t>
    </dgm:pt>
    <dgm:pt modelId="{2CA29298-1009-454C-A313-0DA791FF561D}">
      <dgm:prSet custT="1"/>
      <dgm:spPr/>
      <dgm:t>
        <a:bodyPr/>
        <a:lstStyle/>
        <a:p>
          <a:r>
            <a:rPr lang="en-US" sz="2800" dirty="0"/>
            <a:t>Just the facts</a:t>
          </a:r>
        </a:p>
      </dgm:t>
    </dgm:pt>
    <dgm:pt modelId="{0C9BCF7E-6245-4250-AE3E-3A4715C2E638}" type="parTrans" cxnId="{C59B0209-BC40-4B8F-847D-F97C88D7E2F6}">
      <dgm:prSet/>
      <dgm:spPr/>
      <dgm:t>
        <a:bodyPr/>
        <a:lstStyle/>
        <a:p>
          <a:endParaRPr lang="en-US"/>
        </a:p>
      </dgm:t>
    </dgm:pt>
    <dgm:pt modelId="{5ECC9063-1E6E-40C8-90DC-0B2C3489C023}" type="sibTrans" cxnId="{C59B0209-BC40-4B8F-847D-F97C88D7E2F6}">
      <dgm:prSet/>
      <dgm:spPr/>
      <dgm:t>
        <a:bodyPr/>
        <a:lstStyle/>
        <a:p>
          <a:endParaRPr lang="en-US"/>
        </a:p>
      </dgm:t>
    </dgm:pt>
    <dgm:pt modelId="{37C8175D-73A1-4B72-8E43-FF52B7AA6BE7}">
      <dgm:prSet custT="1"/>
      <dgm:spPr/>
      <dgm:t>
        <a:bodyPr/>
        <a:lstStyle/>
        <a:p>
          <a:r>
            <a:rPr lang="en-US" sz="2800" dirty="0"/>
            <a:t>One page</a:t>
          </a:r>
        </a:p>
      </dgm:t>
    </dgm:pt>
    <dgm:pt modelId="{3E042D73-EA0D-4703-BFF2-6FAB13AA2133}" type="parTrans" cxnId="{0B82473F-887E-40A5-9444-7709521D0CE6}">
      <dgm:prSet/>
      <dgm:spPr/>
      <dgm:t>
        <a:bodyPr/>
        <a:lstStyle/>
        <a:p>
          <a:endParaRPr lang="en-US"/>
        </a:p>
      </dgm:t>
    </dgm:pt>
    <dgm:pt modelId="{058676C1-8E9D-4A0F-B95B-A754B754C190}" type="sibTrans" cxnId="{0B82473F-887E-40A5-9444-7709521D0CE6}">
      <dgm:prSet/>
      <dgm:spPr/>
      <dgm:t>
        <a:bodyPr/>
        <a:lstStyle/>
        <a:p>
          <a:endParaRPr lang="en-US"/>
        </a:p>
      </dgm:t>
    </dgm:pt>
    <dgm:pt modelId="{7D587ACA-2633-4250-ACFB-EE6A384AA83C}" type="pres">
      <dgm:prSet presAssocID="{1782CCA0-3522-44F7-870E-6333B4C6185C}" presName="vert0" presStyleCnt="0">
        <dgm:presLayoutVars>
          <dgm:dir/>
          <dgm:animOne val="branch"/>
          <dgm:animLvl val="lvl"/>
        </dgm:presLayoutVars>
      </dgm:prSet>
      <dgm:spPr/>
    </dgm:pt>
    <dgm:pt modelId="{3FFF7AE0-A2A5-43ED-B120-C59AB7D4D93D}" type="pres">
      <dgm:prSet presAssocID="{FEE3215E-8C51-444C-8D8B-10514D00D1E4}" presName="thickLine" presStyleLbl="alignNode1" presStyleIdx="0" presStyleCnt="6"/>
      <dgm:spPr/>
    </dgm:pt>
    <dgm:pt modelId="{4A2A7571-7B20-4DC2-B285-9969B36AB796}" type="pres">
      <dgm:prSet presAssocID="{FEE3215E-8C51-444C-8D8B-10514D00D1E4}" presName="horz1" presStyleCnt="0"/>
      <dgm:spPr/>
    </dgm:pt>
    <dgm:pt modelId="{26B3177D-D559-4F20-A7F2-A69CA2552A10}" type="pres">
      <dgm:prSet presAssocID="{FEE3215E-8C51-444C-8D8B-10514D00D1E4}" presName="tx1" presStyleLbl="revTx" presStyleIdx="0" presStyleCnt="6"/>
      <dgm:spPr/>
    </dgm:pt>
    <dgm:pt modelId="{21588ADF-D9C9-418B-A52E-023B682C262D}" type="pres">
      <dgm:prSet presAssocID="{FEE3215E-8C51-444C-8D8B-10514D00D1E4}" presName="vert1" presStyleCnt="0"/>
      <dgm:spPr/>
    </dgm:pt>
    <dgm:pt modelId="{2ADE33F6-C36C-41EC-8D98-F027B33750F3}" type="pres">
      <dgm:prSet presAssocID="{AF2FCA7B-2D9A-4DE9-B4C5-538EABF2D05D}" presName="thickLine" presStyleLbl="alignNode1" presStyleIdx="1" presStyleCnt="6"/>
      <dgm:spPr/>
    </dgm:pt>
    <dgm:pt modelId="{0C693BE8-FD80-442C-87B9-3534BDE348CA}" type="pres">
      <dgm:prSet presAssocID="{AF2FCA7B-2D9A-4DE9-B4C5-538EABF2D05D}" presName="horz1" presStyleCnt="0"/>
      <dgm:spPr/>
    </dgm:pt>
    <dgm:pt modelId="{7202C98E-4A65-4023-8414-61B11564A20D}" type="pres">
      <dgm:prSet presAssocID="{AF2FCA7B-2D9A-4DE9-B4C5-538EABF2D05D}" presName="tx1" presStyleLbl="revTx" presStyleIdx="1" presStyleCnt="6"/>
      <dgm:spPr/>
    </dgm:pt>
    <dgm:pt modelId="{BCF4F928-B9BA-4B21-A5C6-374D5275A80B}" type="pres">
      <dgm:prSet presAssocID="{AF2FCA7B-2D9A-4DE9-B4C5-538EABF2D05D}" presName="vert1" presStyleCnt="0"/>
      <dgm:spPr/>
    </dgm:pt>
    <dgm:pt modelId="{9591ADD0-0583-4EE2-8474-D56DEF89E518}" type="pres">
      <dgm:prSet presAssocID="{6A25A7C7-8E29-45E9-BBA5-C3C1A5BCC4EC}" presName="thickLine" presStyleLbl="alignNode1" presStyleIdx="2" presStyleCnt="6"/>
      <dgm:spPr/>
    </dgm:pt>
    <dgm:pt modelId="{5B72BE1A-193E-425B-ABCD-3950CD0D6A35}" type="pres">
      <dgm:prSet presAssocID="{6A25A7C7-8E29-45E9-BBA5-C3C1A5BCC4EC}" presName="horz1" presStyleCnt="0"/>
      <dgm:spPr/>
    </dgm:pt>
    <dgm:pt modelId="{6D3EBC40-05D5-4652-A07B-6E3168BC45F2}" type="pres">
      <dgm:prSet presAssocID="{6A25A7C7-8E29-45E9-BBA5-C3C1A5BCC4EC}" presName="tx1" presStyleLbl="revTx" presStyleIdx="2" presStyleCnt="6"/>
      <dgm:spPr/>
    </dgm:pt>
    <dgm:pt modelId="{D5483EF1-F684-4622-AD89-8C6E91D0EC68}" type="pres">
      <dgm:prSet presAssocID="{6A25A7C7-8E29-45E9-BBA5-C3C1A5BCC4EC}" presName="vert1" presStyleCnt="0"/>
      <dgm:spPr/>
    </dgm:pt>
    <dgm:pt modelId="{ECDDC881-87FE-473B-B339-FE1DEEFD2E82}" type="pres">
      <dgm:prSet presAssocID="{E2C44CA6-36F1-4338-99B2-4B1B3B1A052F}" presName="thickLine" presStyleLbl="alignNode1" presStyleIdx="3" presStyleCnt="6"/>
      <dgm:spPr/>
    </dgm:pt>
    <dgm:pt modelId="{24DC7188-D93B-4523-ADE7-9B96CBC40CD8}" type="pres">
      <dgm:prSet presAssocID="{E2C44CA6-36F1-4338-99B2-4B1B3B1A052F}" presName="horz1" presStyleCnt="0"/>
      <dgm:spPr/>
    </dgm:pt>
    <dgm:pt modelId="{301D98B0-2345-4EAA-97A5-C216FE3EDCAF}" type="pres">
      <dgm:prSet presAssocID="{E2C44CA6-36F1-4338-99B2-4B1B3B1A052F}" presName="tx1" presStyleLbl="revTx" presStyleIdx="3" presStyleCnt="6"/>
      <dgm:spPr/>
    </dgm:pt>
    <dgm:pt modelId="{57C8113F-A4EB-4337-B66D-76EFAC4C0BC2}" type="pres">
      <dgm:prSet presAssocID="{E2C44CA6-36F1-4338-99B2-4B1B3B1A052F}" presName="vert1" presStyleCnt="0"/>
      <dgm:spPr/>
    </dgm:pt>
    <dgm:pt modelId="{1C5178DB-8AA4-4122-A777-D8E415C985C3}" type="pres">
      <dgm:prSet presAssocID="{2CA29298-1009-454C-A313-0DA791FF561D}" presName="thickLine" presStyleLbl="alignNode1" presStyleIdx="4" presStyleCnt="6"/>
      <dgm:spPr/>
    </dgm:pt>
    <dgm:pt modelId="{3084686D-81BD-4854-B4DF-DB94B05E6CBA}" type="pres">
      <dgm:prSet presAssocID="{2CA29298-1009-454C-A313-0DA791FF561D}" presName="horz1" presStyleCnt="0"/>
      <dgm:spPr/>
    </dgm:pt>
    <dgm:pt modelId="{77B4602E-8C02-4D28-88FE-C7F63BB9BC26}" type="pres">
      <dgm:prSet presAssocID="{2CA29298-1009-454C-A313-0DA791FF561D}" presName="tx1" presStyleLbl="revTx" presStyleIdx="4" presStyleCnt="6"/>
      <dgm:spPr/>
    </dgm:pt>
    <dgm:pt modelId="{484F1482-9F26-426E-AB37-DA63CD27D221}" type="pres">
      <dgm:prSet presAssocID="{2CA29298-1009-454C-A313-0DA791FF561D}" presName="vert1" presStyleCnt="0"/>
      <dgm:spPr/>
    </dgm:pt>
    <dgm:pt modelId="{B0D43CF8-C249-4013-969C-A33AF177BC25}" type="pres">
      <dgm:prSet presAssocID="{37C8175D-73A1-4B72-8E43-FF52B7AA6BE7}" presName="thickLine" presStyleLbl="alignNode1" presStyleIdx="5" presStyleCnt="6"/>
      <dgm:spPr/>
    </dgm:pt>
    <dgm:pt modelId="{6FDC760D-1E6E-46FC-A014-69DD931B64E7}" type="pres">
      <dgm:prSet presAssocID="{37C8175D-73A1-4B72-8E43-FF52B7AA6BE7}" presName="horz1" presStyleCnt="0"/>
      <dgm:spPr/>
    </dgm:pt>
    <dgm:pt modelId="{FD7E7A9A-B3BC-46B1-891D-7C0C4AC24913}" type="pres">
      <dgm:prSet presAssocID="{37C8175D-73A1-4B72-8E43-FF52B7AA6BE7}" presName="tx1" presStyleLbl="revTx" presStyleIdx="5" presStyleCnt="6"/>
      <dgm:spPr/>
    </dgm:pt>
    <dgm:pt modelId="{52BCEEC7-D543-4653-901D-78F663471641}" type="pres">
      <dgm:prSet presAssocID="{37C8175D-73A1-4B72-8E43-FF52B7AA6BE7}" presName="vert1" presStyleCnt="0"/>
      <dgm:spPr/>
    </dgm:pt>
  </dgm:ptLst>
  <dgm:cxnLst>
    <dgm:cxn modelId="{C59B0209-BC40-4B8F-847D-F97C88D7E2F6}" srcId="{1782CCA0-3522-44F7-870E-6333B4C6185C}" destId="{2CA29298-1009-454C-A313-0DA791FF561D}" srcOrd="4" destOrd="0" parTransId="{0C9BCF7E-6245-4250-AE3E-3A4715C2E638}" sibTransId="{5ECC9063-1E6E-40C8-90DC-0B2C3489C023}"/>
    <dgm:cxn modelId="{FA025811-BB97-4ED4-AF53-5A479DCAE9F7}" srcId="{1782CCA0-3522-44F7-870E-6333B4C6185C}" destId="{AF2FCA7B-2D9A-4DE9-B4C5-538EABF2D05D}" srcOrd="1" destOrd="0" parTransId="{8C580EA6-BB9C-4B99-B7A5-81F8A2F5577E}" sibTransId="{E304E01C-DFDC-4AA0-8C6A-C1A0E52BAF85}"/>
    <dgm:cxn modelId="{FFD28614-70A9-49FA-8CB7-CB15C299F283}" type="presOf" srcId="{1782CCA0-3522-44F7-870E-6333B4C6185C}" destId="{7D587ACA-2633-4250-ACFB-EE6A384AA83C}" srcOrd="0" destOrd="0" presId="urn:microsoft.com/office/officeart/2008/layout/LinedList"/>
    <dgm:cxn modelId="{0B82473F-887E-40A5-9444-7709521D0CE6}" srcId="{1782CCA0-3522-44F7-870E-6333B4C6185C}" destId="{37C8175D-73A1-4B72-8E43-FF52B7AA6BE7}" srcOrd="5" destOrd="0" parTransId="{3E042D73-EA0D-4703-BFF2-6FAB13AA2133}" sibTransId="{058676C1-8E9D-4A0F-B95B-A754B754C190}"/>
    <dgm:cxn modelId="{00FFD946-7C9E-4E7F-9BDD-1D72542B684D}" type="presOf" srcId="{FEE3215E-8C51-444C-8D8B-10514D00D1E4}" destId="{26B3177D-D559-4F20-A7F2-A69CA2552A10}" srcOrd="0" destOrd="0" presId="urn:microsoft.com/office/officeart/2008/layout/LinedList"/>
    <dgm:cxn modelId="{2E592F80-6B0D-4450-A589-17D8B4696CAA}" type="presOf" srcId="{E2C44CA6-36F1-4338-99B2-4B1B3B1A052F}" destId="{301D98B0-2345-4EAA-97A5-C216FE3EDCAF}" srcOrd="0" destOrd="0" presId="urn:microsoft.com/office/officeart/2008/layout/LinedList"/>
    <dgm:cxn modelId="{76AC7D99-22EC-4FE1-81FE-4CB7D10234B9}" srcId="{1782CCA0-3522-44F7-870E-6333B4C6185C}" destId="{E2C44CA6-36F1-4338-99B2-4B1B3B1A052F}" srcOrd="3" destOrd="0" parTransId="{0A92B555-0FA2-4A7F-B79F-B21C4EA239A3}" sibTransId="{300E71D4-EAC1-4203-B24E-3E461A6F82BA}"/>
    <dgm:cxn modelId="{F2794A9C-9D40-48AF-B940-2ECC70B25FE5}" srcId="{1782CCA0-3522-44F7-870E-6333B4C6185C}" destId="{6A25A7C7-8E29-45E9-BBA5-C3C1A5BCC4EC}" srcOrd="2" destOrd="0" parTransId="{D31675FB-C27E-426D-BFF2-813CED9460BD}" sibTransId="{952681C2-B345-4536-AD9E-7C30AFFDA96F}"/>
    <dgm:cxn modelId="{B64688B7-78DB-48C8-925B-A5E428361BE2}" type="presOf" srcId="{2CA29298-1009-454C-A313-0DA791FF561D}" destId="{77B4602E-8C02-4D28-88FE-C7F63BB9BC26}" srcOrd="0" destOrd="0" presId="urn:microsoft.com/office/officeart/2008/layout/LinedList"/>
    <dgm:cxn modelId="{E4353DE1-DA2D-4536-88DB-ADEE309AF45B}" type="presOf" srcId="{37C8175D-73A1-4B72-8E43-FF52B7AA6BE7}" destId="{FD7E7A9A-B3BC-46B1-891D-7C0C4AC24913}" srcOrd="0" destOrd="0" presId="urn:microsoft.com/office/officeart/2008/layout/LinedList"/>
    <dgm:cxn modelId="{E07FF0E6-6462-4170-A901-FB9484C89C74}" type="presOf" srcId="{AF2FCA7B-2D9A-4DE9-B4C5-538EABF2D05D}" destId="{7202C98E-4A65-4023-8414-61B11564A20D}" srcOrd="0" destOrd="0" presId="urn:microsoft.com/office/officeart/2008/layout/LinedList"/>
    <dgm:cxn modelId="{058692F5-19A9-4A4E-BBEF-4FABD1652B6A}" type="presOf" srcId="{6A25A7C7-8E29-45E9-BBA5-C3C1A5BCC4EC}" destId="{6D3EBC40-05D5-4652-A07B-6E3168BC45F2}" srcOrd="0" destOrd="0" presId="urn:microsoft.com/office/officeart/2008/layout/LinedList"/>
    <dgm:cxn modelId="{ACFCA3F5-FAAC-4570-B25C-51644418EF8F}" srcId="{1782CCA0-3522-44F7-870E-6333B4C6185C}" destId="{FEE3215E-8C51-444C-8D8B-10514D00D1E4}" srcOrd="0" destOrd="0" parTransId="{8640AD46-243E-4AD2-BD12-8462927C4D87}" sibTransId="{5C2DAABF-DB45-49C7-8473-5E145C6E4623}"/>
    <dgm:cxn modelId="{160646E8-2520-4410-AD9F-3A06DE7AC9AE}" type="presParOf" srcId="{7D587ACA-2633-4250-ACFB-EE6A384AA83C}" destId="{3FFF7AE0-A2A5-43ED-B120-C59AB7D4D93D}" srcOrd="0" destOrd="0" presId="urn:microsoft.com/office/officeart/2008/layout/LinedList"/>
    <dgm:cxn modelId="{16293FB6-2693-4948-A442-347C6E52CD21}" type="presParOf" srcId="{7D587ACA-2633-4250-ACFB-EE6A384AA83C}" destId="{4A2A7571-7B20-4DC2-B285-9969B36AB796}" srcOrd="1" destOrd="0" presId="urn:microsoft.com/office/officeart/2008/layout/LinedList"/>
    <dgm:cxn modelId="{2A516A11-36F8-4A1C-A3C4-A77E7D7921E8}" type="presParOf" srcId="{4A2A7571-7B20-4DC2-B285-9969B36AB796}" destId="{26B3177D-D559-4F20-A7F2-A69CA2552A10}" srcOrd="0" destOrd="0" presId="urn:microsoft.com/office/officeart/2008/layout/LinedList"/>
    <dgm:cxn modelId="{01C3B5D2-24B1-4BEA-BFF2-706C0499C75C}" type="presParOf" srcId="{4A2A7571-7B20-4DC2-B285-9969B36AB796}" destId="{21588ADF-D9C9-418B-A52E-023B682C262D}" srcOrd="1" destOrd="0" presId="urn:microsoft.com/office/officeart/2008/layout/LinedList"/>
    <dgm:cxn modelId="{37019D3F-953B-4014-8554-083E341ECC1C}" type="presParOf" srcId="{7D587ACA-2633-4250-ACFB-EE6A384AA83C}" destId="{2ADE33F6-C36C-41EC-8D98-F027B33750F3}" srcOrd="2" destOrd="0" presId="urn:microsoft.com/office/officeart/2008/layout/LinedList"/>
    <dgm:cxn modelId="{AF39DAC1-4B96-436A-8073-D1136E17CC49}" type="presParOf" srcId="{7D587ACA-2633-4250-ACFB-EE6A384AA83C}" destId="{0C693BE8-FD80-442C-87B9-3534BDE348CA}" srcOrd="3" destOrd="0" presId="urn:microsoft.com/office/officeart/2008/layout/LinedList"/>
    <dgm:cxn modelId="{2C44BDBE-8365-4BC4-B2E9-3E855697AA60}" type="presParOf" srcId="{0C693BE8-FD80-442C-87B9-3534BDE348CA}" destId="{7202C98E-4A65-4023-8414-61B11564A20D}" srcOrd="0" destOrd="0" presId="urn:microsoft.com/office/officeart/2008/layout/LinedList"/>
    <dgm:cxn modelId="{D3FAE689-15D2-43AA-BA72-7F3D7B3A0D9D}" type="presParOf" srcId="{0C693BE8-FD80-442C-87B9-3534BDE348CA}" destId="{BCF4F928-B9BA-4B21-A5C6-374D5275A80B}" srcOrd="1" destOrd="0" presId="urn:microsoft.com/office/officeart/2008/layout/LinedList"/>
    <dgm:cxn modelId="{2052A0E9-5ED4-4089-BCE6-1577A5D525CB}" type="presParOf" srcId="{7D587ACA-2633-4250-ACFB-EE6A384AA83C}" destId="{9591ADD0-0583-4EE2-8474-D56DEF89E518}" srcOrd="4" destOrd="0" presId="urn:microsoft.com/office/officeart/2008/layout/LinedList"/>
    <dgm:cxn modelId="{88948B7A-CF4F-41BC-AB4B-BD8C779E8CFF}" type="presParOf" srcId="{7D587ACA-2633-4250-ACFB-EE6A384AA83C}" destId="{5B72BE1A-193E-425B-ABCD-3950CD0D6A35}" srcOrd="5" destOrd="0" presId="urn:microsoft.com/office/officeart/2008/layout/LinedList"/>
    <dgm:cxn modelId="{927BCCEC-CC91-4E1A-8879-DBE9B8E65391}" type="presParOf" srcId="{5B72BE1A-193E-425B-ABCD-3950CD0D6A35}" destId="{6D3EBC40-05D5-4652-A07B-6E3168BC45F2}" srcOrd="0" destOrd="0" presId="urn:microsoft.com/office/officeart/2008/layout/LinedList"/>
    <dgm:cxn modelId="{F765DA6F-3F47-449E-AC29-D5783DC35A6A}" type="presParOf" srcId="{5B72BE1A-193E-425B-ABCD-3950CD0D6A35}" destId="{D5483EF1-F684-4622-AD89-8C6E91D0EC68}" srcOrd="1" destOrd="0" presId="urn:microsoft.com/office/officeart/2008/layout/LinedList"/>
    <dgm:cxn modelId="{7C8C4412-DAFF-4BC5-B21B-860CF76D997E}" type="presParOf" srcId="{7D587ACA-2633-4250-ACFB-EE6A384AA83C}" destId="{ECDDC881-87FE-473B-B339-FE1DEEFD2E82}" srcOrd="6" destOrd="0" presId="urn:microsoft.com/office/officeart/2008/layout/LinedList"/>
    <dgm:cxn modelId="{FC96AC09-102C-4DC4-9DAC-5251E8045F95}" type="presParOf" srcId="{7D587ACA-2633-4250-ACFB-EE6A384AA83C}" destId="{24DC7188-D93B-4523-ADE7-9B96CBC40CD8}" srcOrd="7" destOrd="0" presId="urn:microsoft.com/office/officeart/2008/layout/LinedList"/>
    <dgm:cxn modelId="{597776AA-0CA2-4B05-84A5-EB3658FD98CC}" type="presParOf" srcId="{24DC7188-D93B-4523-ADE7-9B96CBC40CD8}" destId="{301D98B0-2345-4EAA-97A5-C216FE3EDCAF}" srcOrd="0" destOrd="0" presId="urn:microsoft.com/office/officeart/2008/layout/LinedList"/>
    <dgm:cxn modelId="{6A4272DF-A250-40BB-9544-525325D1BC94}" type="presParOf" srcId="{24DC7188-D93B-4523-ADE7-9B96CBC40CD8}" destId="{57C8113F-A4EB-4337-B66D-76EFAC4C0BC2}" srcOrd="1" destOrd="0" presId="urn:microsoft.com/office/officeart/2008/layout/LinedList"/>
    <dgm:cxn modelId="{4C2DF55D-0948-4AF2-BA42-430980F2D180}" type="presParOf" srcId="{7D587ACA-2633-4250-ACFB-EE6A384AA83C}" destId="{1C5178DB-8AA4-4122-A777-D8E415C985C3}" srcOrd="8" destOrd="0" presId="urn:microsoft.com/office/officeart/2008/layout/LinedList"/>
    <dgm:cxn modelId="{FF4F9DDC-7165-4AC8-AB7A-FBE6B2540DD3}" type="presParOf" srcId="{7D587ACA-2633-4250-ACFB-EE6A384AA83C}" destId="{3084686D-81BD-4854-B4DF-DB94B05E6CBA}" srcOrd="9" destOrd="0" presId="urn:microsoft.com/office/officeart/2008/layout/LinedList"/>
    <dgm:cxn modelId="{72FEC50B-33C5-47A6-98DF-C6FFD3391767}" type="presParOf" srcId="{3084686D-81BD-4854-B4DF-DB94B05E6CBA}" destId="{77B4602E-8C02-4D28-88FE-C7F63BB9BC26}" srcOrd="0" destOrd="0" presId="urn:microsoft.com/office/officeart/2008/layout/LinedList"/>
    <dgm:cxn modelId="{A608B404-A37D-452D-A13F-C39B023491FA}" type="presParOf" srcId="{3084686D-81BD-4854-B4DF-DB94B05E6CBA}" destId="{484F1482-9F26-426E-AB37-DA63CD27D221}" srcOrd="1" destOrd="0" presId="urn:microsoft.com/office/officeart/2008/layout/LinedList"/>
    <dgm:cxn modelId="{1851FF60-3064-426B-86CC-18C3CC5C6865}" type="presParOf" srcId="{7D587ACA-2633-4250-ACFB-EE6A384AA83C}" destId="{B0D43CF8-C249-4013-969C-A33AF177BC25}" srcOrd="10" destOrd="0" presId="urn:microsoft.com/office/officeart/2008/layout/LinedList"/>
    <dgm:cxn modelId="{AB2C38AF-3E30-40CF-BC40-73EE02965E1E}" type="presParOf" srcId="{7D587ACA-2633-4250-ACFB-EE6A384AA83C}" destId="{6FDC760D-1E6E-46FC-A014-69DD931B64E7}" srcOrd="11" destOrd="0" presId="urn:microsoft.com/office/officeart/2008/layout/LinedList"/>
    <dgm:cxn modelId="{DAB057C3-9DAC-4613-B42E-A31437C1507C}" type="presParOf" srcId="{6FDC760D-1E6E-46FC-A014-69DD931B64E7}" destId="{FD7E7A9A-B3BC-46B1-891D-7C0C4AC24913}" srcOrd="0" destOrd="0" presId="urn:microsoft.com/office/officeart/2008/layout/LinedList"/>
    <dgm:cxn modelId="{E8F3746E-D4B3-4F6E-B2AB-9F69C312191A}" type="presParOf" srcId="{6FDC760D-1E6E-46FC-A014-69DD931B64E7}" destId="{52BCEEC7-D543-4653-901D-78F66347164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208217F-CABD-4733-8EA3-EDC345E550A1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96F2FD2C-62DB-471C-9A21-D9F9D4845DEC}">
      <dgm:prSet custT="1"/>
      <dgm:spPr/>
      <dgm:t>
        <a:bodyPr/>
        <a:lstStyle/>
        <a:p>
          <a:pPr>
            <a:defRPr b="1"/>
          </a:pPr>
          <a:r>
            <a:rPr lang="en-US" sz="2000" dirty="0"/>
            <a:t>Key- Network, Network, Network</a:t>
          </a:r>
        </a:p>
      </dgm:t>
    </dgm:pt>
    <dgm:pt modelId="{0112B2DD-5328-4E8F-B891-D00648806A54}" type="parTrans" cxnId="{A20932F1-944C-4EC3-9F6C-B8A85EE5E64A}">
      <dgm:prSet/>
      <dgm:spPr/>
      <dgm:t>
        <a:bodyPr/>
        <a:lstStyle/>
        <a:p>
          <a:endParaRPr lang="en-US"/>
        </a:p>
      </dgm:t>
    </dgm:pt>
    <dgm:pt modelId="{06B6EA4A-4FD2-4746-88F5-EBFB34BAC0FF}" type="sibTrans" cxnId="{A20932F1-944C-4EC3-9F6C-B8A85EE5E64A}">
      <dgm:prSet/>
      <dgm:spPr/>
      <dgm:t>
        <a:bodyPr/>
        <a:lstStyle/>
        <a:p>
          <a:endParaRPr lang="en-US"/>
        </a:p>
      </dgm:t>
    </dgm:pt>
    <dgm:pt modelId="{11C7D607-846F-448D-B01D-9E21B32BB47E}">
      <dgm:prSet custT="1"/>
      <dgm:spPr/>
      <dgm:t>
        <a:bodyPr/>
        <a:lstStyle/>
        <a:p>
          <a:pPr>
            <a:defRPr b="1"/>
          </a:pPr>
          <a:r>
            <a:rPr lang="en-US" sz="2000" dirty="0"/>
            <a:t>Meet your buyers-if  possible, establish relationships</a:t>
          </a:r>
        </a:p>
      </dgm:t>
    </dgm:pt>
    <dgm:pt modelId="{985134CA-B482-445D-8B8C-22DFDFE20C98}" type="parTrans" cxnId="{D20802BD-45C5-4758-9824-BF3C2AB436FA}">
      <dgm:prSet/>
      <dgm:spPr/>
      <dgm:t>
        <a:bodyPr/>
        <a:lstStyle/>
        <a:p>
          <a:endParaRPr lang="en-US"/>
        </a:p>
      </dgm:t>
    </dgm:pt>
    <dgm:pt modelId="{F1A8AED0-F236-4C59-AE94-0A06C008F5FA}" type="sibTrans" cxnId="{D20802BD-45C5-4758-9824-BF3C2AB436FA}">
      <dgm:prSet/>
      <dgm:spPr/>
      <dgm:t>
        <a:bodyPr/>
        <a:lstStyle/>
        <a:p>
          <a:endParaRPr lang="en-US"/>
        </a:p>
      </dgm:t>
    </dgm:pt>
    <dgm:pt modelId="{2FCCB811-F155-4EE2-AF4D-9DA9EBADCAB3}">
      <dgm:prSet/>
      <dgm:spPr/>
      <dgm:t>
        <a:bodyPr/>
        <a:lstStyle/>
        <a:p>
          <a:endParaRPr lang="en-US" dirty="0"/>
        </a:p>
      </dgm:t>
    </dgm:pt>
    <dgm:pt modelId="{D7FA0873-2D8D-4221-BE3E-5D40A4054A32}" type="parTrans" cxnId="{4EB86C45-A207-4DC9-BD60-26587332EF07}">
      <dgm:prSet/>
      <dgm:spPr/>
      <dgm:t>
        <a:bodyPr/>
        <a:lstStyle/>
        <a:p>
          <a:endParaRPr lang="en-US"/>
        </a:p>
      </dgm:t>
    </dgm:pt>
    <dgm:pt modelId="{350FE24D-F30F-4119-B3C1-BEF3BBB5E35D}" type="sibTrans" cxnId="{4EB86C45-A207-4DC9-BD60-26587332EF07}">
      <dgm:prSet/>
      <dgm:spPr/>
      <dgm:t>
        <a:bodyPr/>
        <a:lstStyle/>
        <a:p>
          <a:endParaRPr lang="en-US"/>
        </a:p>
      </dgm:t>
    </dgm:pt>
    <dgm:pt modelId="{6B09D131-D526-4895-B2C6-96D3DB7D8EB9}">
      <dgm:prSet custT="1"/>
      <dgm:spPr/>
      <dgm:t>
        <a:bodyPr/>
        <a:lstStyle/>
        <a:p>
          <a:pPr>
            <a:defRPr b="1"/>
          </a:pPr>
          <a:r>
            <a:rPr lang="en-US" sz="2000" dirty="0"/>
            <a:t>Attend Conferences/ Workshops/ Industry Days/ Matchmakers</a:t>
          </a:r>
        </a:p>
      </dgm:t>
    </dgm:pt>
    <dgm:pt modelId="{A039E36F-4039-40E6-8D43-FC315F6AE608}" type="parTrans" cxnId="{5B8D350B-DF5D-4F56-BA9C-9C39501C779B}">
      <dgm:prSet/>
      <dgm:spPr/>
      <dgm:t>
        <a:bodyPr/>
        <a:lstStyle/>
        <a:p>
          <a:endParaRPr lang="en-US"/>
        </a:p>
      </dgm:t>
    </dgm:pt>
    <dgm:pt modelId="{36AF6F58-798B-404A-B635-80461E1EA58B}" type="sibTrans" cxnId="{5B8D350B-DF5D-4F56-BA9C-9C39501C779B}">
      <dgm:prSet/>
      <dgm:spPr/>
      <dgm:t>
        <a:bodyPr/>
        <a:lstStyle/>
        <a:p>
          <a:endParaRPr lang="en-US"/>
        </a:p>
      </dgm:t>
    </dgm:pt>
    <dgm:pt modelId="{36D183BC-2F84-484F-ABEF-8E4A3689EFBE}">
      <dgm:prSet custT="1"/>
      <dgm:spPr/>
      <dgm:t>
        <a:bodyPr/>
        <a:lstStyle/>
        <a:p>
          <a:pPr>
            <a:defRPr b="1"/>
          </a:pPr>
          <a:r>
            <a:rPr lang="en-US" sz="2000" dirty="0"/>
            <a:t>Check out Calendar Events</a:t>
          </a:r>
        </a:p>
      </dgm:t>
    </dgm:pt>
    <dgm:pt modelId="{7EFEE37C-4440-4E78-BD2F-0475AF95F81B}" type="parTrans" cxnId="{8468F059-5BC4-40CA-A7F6-157F8631D9C9}">
      <dgm:prSet/>
      <dgm:spPr/>
      <dgm:t>
        <a:bodyPr/>
        <a:lstStyle/>
        <a:p>
          <a:endParaRPr lang="en-US"/>
        </a:p>
      </dgm:t>
    </dgm:pt>
    <dgm:pt modelId="{934E7661-6925-4472-8542-12BCE0A4853C}" type="sibTrans" cxnId="{8468F059-5BC4-40CA-A7F6-157F8631D9C9}">
      <dgm:prSet/>
      <dgm:spPr/>
      <dgm:t>
        <a:bodyPr/>
        <a:lstStyle/>
        <a:p>
          <a:endParaRPr lang="en-US"/>
        </a:p>
      </dgm:t>
    </dgm:pt>
    <dgm:pt modelId="{AC44E313-E969-4E86-A015-2391408EB2BB}">
      <dgm:prSet custT="1"/>
      <dgm:spPr/>
      <dgm:t>
        <a:bodyPr/>
        <a:lstStyle/>
        <a:p>
          <a:pPr>
            <a:defRPr b="1"/>
          </a:pPr>
          <a:r>
            <a:rPr lang="en-US" sz="2000" dirty="0"/>
            <a:t>Participate in Gov Con Training</a:t>
          </a:r>
        </a:p>
      </dgm:t>
    </dgm:pt>
    <dgm:pt modelId="{C929D24B-A068-4536-A3BE-5ACCA0AB0734}" type="parTrans" cxnId="{5A29B02D-26DA-4CFB-B9DF-8DD0AF0A735F}">
      <dgm:prSet/>
      <dgm:spPr/>
      <dgm:t>
        <a:bodyPr/>
        <a:lstStyle/>
        <a:p>
          <a:endParaRPr lang="en-US"/>
        </a:p>
      </dgm:t>
    </dgm:pt>
    <dgm:pt modelId="{E6E80E0B-F9E7-4FC5-9554-4CC74C18C59B}" type="sibTrans" cxnId="{5A29B02D-26DA-4CFB-B9DF-8DD0AF0A735F}">
      <dgm:prSet/>
      <dgm:spPr/>
      <dgm:t>
        <a:bodyPr/>
        <a:lstStyle/>
        <a:p>
          <a:endParaRPr lang="en-US"/>
        </a:p>
      </dgm:t>
    </dgm:pt>
    <dgm:pt modelId="{B71AAF25-D098-40F1-8C68-2D21D494D30E}" type="pres">
      <dgm:prSet presAssocID="{0208217F-CABD-4733-8EA3-EDC345E550A1}" presName="root" presStyleCnt="0">
        <dgm:presLayoutVars>
          <dgm:dir/>
          <dgm:resizeHandles val="exact"/>
        </dgm:presLayoutVars>
      </dgm:prSet>
      <dgm:spPr/>
    </dgm:pt>
    <dgm:pt modelId="{D3C204E7-3A9A-4743-9802-E792586C4AD6}" type="pres">
      <dgm:prSet presAssocID="{96F2FD2C-62DB-471C-9A21-D9F9D4845DEC}" presName="compNode" presStyleCnt="0"/>
      <dgm:spPr/>
    </dgm:pt>
    <dgm:pt modelId="{A7F100B5-9619-4A79-8013-87E8CA4D4C80}" type="pres">
      <dgm:prSet presAssocID="{96F2FD2C-62DB-471C-9A21-D9F9D4845DE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BDC49EE1-263D-4ED1-BFC2-FE122D7342C8}" type="pres">
      <dgm:prSet presAssocID="{96F2FD2C-62DB-471C-9A21-D9F9D4845DEC}" presName="iconSpace" presStyleCnt="0"/>
      <dgm:spPr/>
    </dgm:pt>
    <dgm:pt modelId="{6771A95E-D00E-4512-B1FB-A431BFD4194C}" type="pres">
      <dgm:prSet presAssocID="{96F2FD2C-62DB-471C-9A21-D9F9D4845DEC}" presName="parTx" presStyleLbl="revTx" presStyleIdx="0" presStyleCnt="10">
        <dgm:presLayoutVars>
          <dgm:chMax val="0"/>
          <dgm:chPref val="0"/>
        </dgm:presLayoutVars>
      </dgm:prSet>
      <dgm:spPr/>
    </dgm:pt>
    <dgm:pt modelId="{F2A645A8-127D-4F45-8914-7512881D3C29}" type="pres">
      <dgm:prSet presAssocID="{96F2FD2C-62DB-471C-9A21-D9F9D4845DEC}" presName="txSpace" presStyleCnt="0"/>
      <dgm:spPr/>
    </dgm:pt>
    <dgm:pt modelId="{FFEF796F-C72F-4EB8-BAB4-5252A5D02423}" type="pres">
      <dgm:prSet presAssocID="{96F2FD2C-62DB-471C-9A21-D9F9D4845DEC}" presName="desTx" presStyleLbl="revTx" presStyleIdx="1" presStyleCnt="10">
        <dgm:presLayoutVars/>
      </dgm:prSet>
      <dgm:spPr/>
    </dgm:pt>
    <dgm:pt modelId="{2F134932-B8D2-4A1C-8AAA-3BAF6FCCDAAE}" type="pres">
      <dgm:prSet presAssocID="{06B6EA4A-4FD2-4746-88F5-EBFB34BAC0FF}" presName="sibTrans" presStyleCnt="0"/>
      <dgm:spPr/>
    </dgm:pt>
    <dgm:pt modelId="{7FDFC9D2-5254-479C-AD26-324C00755DCC}" type="pres">
      <dgm:prSet presAssocID="{11C7D607-846F-448D-B01D-9E21B32BB47E}" presName="compNode" presStyleCnt="0"/>
      <dgm:spPr/>
    </dgm:pt>
    <dgm:pt modelId="{D23E8A2F-DA44-432F-ADCE-A26096344639}" type="pres">
      <dgm:prSet presAssocID="{11C7D607-846F-448D-B01D-9E21B32BB47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55AED13A-BED3-488B-B7F9-1B4944E0D1B8}" type="pres">
      <dgm:prSet presAssocID="{11C7D607-846F-448D-B01D-9E21B32BB47E}" presName="iconSpace" presStyleCnt="0"/>
      <dgm:spPr/>
    </dgm:pt>
    <dgm:pt modelId="{544F8C94-D9D7-45EE-9652-30569793BE29}" type="pres">
      <dgm:prSet presAssocID="{11C7D607-846F-448D-B01D-9E21B32BB47E}" presName="parTx" presStyleLbl="revTx" presStyleIdx="2" presStyleCnt="10" custScaleX="125022">
        <dgm:presLayoutVars>
          <dgm:chMax val="0"/>
          <dgm:chPref val="0"/>
        </dgm:presLayoutVars>
      </dgm:prSet>
      <dgm:spPr/>
    </dgm:pt>
    <dgm:pt modelId="{1882FF12-85BF-4558-A36B-C0C1A4A4F7ED}" type="pres">
      <dgm:prSet presAssocID="{11C7D607-846F-448D-B01D-9E21B32BB47E}" presName="txSpace" presStyleCnt="0"/>
      <dgm:spPr/>
    </dgm:pt>
    <dgm:pt modelId="{8D95127D-2EE3-4A0D-87C1-B09E02C99116}" type="pres">
      <dgm:prSet presAssocID="{11C7D607-846F-448D-B01D-9E21B32BB47E}" presName="desTx" presStyleLbl="revTx" presStyleIdx="3" presStyleCnt="10" custScaleY="203361">
        <dgm:presLayoutVars/>
      </dgm:prSet>
      <dgm:spPr/>
    </dgm:pt>
    <dgm:pt modelId="{4903F6C9-1C86-45B4-BCB5-AB92DC09D8F3}" type="pres">
      <dgm:prSet presAssocID="{F1A8AED0-F236-4C59-AE94-0A06C008F5FA}" presName="sibTrans" presStyleCnt="0"/>
      <dgm:spPr/>
    </dgm:pt>
    <dgm:pt modelId="{93755129-1A34-4F97-936A-DE26AF8DB9FB}" type="pres">
      <dgm:prSet presAssocID="{6B09D131-D526-4895-B2C6-96D3DB7D8EB9}" presName="compNode" presStyleCnt="0"/>
      <dgm:spPr/>
    </dgm:pt>
    <dgm:pt modelId="{4E06FE9C-7904-4025-A698-35BEFBAF820D}" type="pres">
      <dgm:prSet presAssocID="{6B09D131-D526-4895-B2C6-96D3DB7D8EB9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F53724D9-EB62-4F66-A54B-0B7A0CD846B1}" type="pres">
      <dgm:prSet presAssocID="{6B09D131-D526-4895-B2C6-96D3DB7D8EB9}" presName="iconSpace" presStyleCnt="0"/>
      <dgm:spPr/>
    </dgm:pt>
    <dgm:pt modelId="{D94EA8E1-9454-48A9-BE9C-7D2E24497DF3}" type="pres">
      <dgm:prSet presAssocID="{6B09D131-D526-4895-B2C6-96D3DB7D8EB9}" presName="parTx" presStyleLbl="revTx" presStyleIdx="4" presStyleCnt="10" custScaleX="135068">
        <dgm:presLayoutVars>
          <dgm:chMax val="0"/>
          <dgm:chPref val="0"/>
        </dgm:presLayoutVars>
      </dgm:prSet>
      <dgm:spPr/>
    </dgm:pt>
    <dgm:pt modelId="{604AC177-FBA6-4E21-9BF2-0D267D0C0DE1}" type="pres">
      <dgm:prSet presAssocID="{6B09D131-D526-4895-B2C6-96D3DB7D8EB9}" presName="txSpace" presStyleCnt="0"/>
      <dgm:spPr/>
    </dgm:pt>
    <dgm:pt modelId="{4B99C981-E954-401F-9C6E-508C9C76FE8E}" type="pres">
      <dgm:prSet presAssocID="{6B09D131-D526-4895-B2C6-96D3DB7D8EB9}" presName="desTx" presStyleLbl="revTx" presStyleIdx="5" presStyleCnt="10">
        <dgm:presLayoutVars/>
      </dgm:prSet>
      <dgm:spPr/>
    </dgm:pt>
    <dgm:pt modelId="{E6C9C734-7193-4C70-9226-065D4ED23E82}" type="pres">
      <dgm:prSet presAssocID="{36AF6F58-798B-404A-B635-80461E1EA58B}" presName="sibTrans" presStyleCnt="0"/>
      <dgm:spPr/>
    </dgm:pt>
    <dgm:pt modelId="{92A5B3E4-0DDC-4E51-A60F-191578B1519B}" type="pres">
      <dgm:prSet presAssocID="{36D183BC-2F84-484F-ABEF-8E4A3689EFBE}" presName="compNode" presStyleCnt="0"/>
      <dgm:spPr/>
    </dgm:pt>
    <dgm:pt modelId="{0EBAA8B2-353A-4D54-BCB9-07749F7A9871}" type="pres">
      <dgm:prSet presAssocID="{36D183BC-2F84-484F-ABEF-8E4A3689EFB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7F7496CA-F255-4B35-BCA4-AF125F2311CD}" type="pres">
      <dgm:prSet presAssocID="{36D183BC-2F84-484F-ABEF-8E4A3689EFBE}" presName="iconSpace" presStyleCnt="0"/>
      <dgm:spPr/>
    </dgm:pt>
    <dgm:pt modelId="{6FA38F4E-3AA6-430C-9280-8C172F7B98DE}" type="pres">
      <dgm:prSet presAssocID="{36D183BC-2F84-484F-ABEF-8E4A3689EFBE}" presName="parTx" presStyleLbl="revTx" presStyleIdx="6" presStyleCnt="10">
        <dgm:presLayoutVars>
          <dgm:chMax val="0"/>
          <dgm:chPref val="0"/>
        </dgm:presLayoutVars>
      </dgm:prSet>
      <dgm:spPr/>
    </dgm:pt>
    <dgm:pt modelId="{7D4FE51F-D0F5-4CE9-8C3F-461E69EC9F2A}" type="pres">
      <dgm:prSet presAssocID="{36D183BC-2F84-484F-ABEF-8E4A3689EFBE}" presName="txSpace" presStyleCnt="0"/>
      <dgm:spPr/>
    </dgm:pt>
    <dgm:pt modelId="{DCA0085E-FB73-4AFD-A8C6-E2026B3CBB3D}" type="pres">
      <dgm:prSet presAssocID="{36D183BC-2F84-484F-ABEF-8E4A3689EFBE}" presName="desTx" presStyleLbl="revTx" presStyleIdx="7" presStyleCnt="10">
        <dgm:presLayoutVars/>
      </dgm:prSet>
      <dgm:spPr/>
    </dgm:pt>
    <dgm:pt modelId="{CE24E3C3-4C54-495B-81EA-693CA2B963E5}" type="pres">
      <dgm:prSet presAssocID="{934E7661-6925-4472-8542-12BCE0A4853C}" presName="sibTrans" presStyleCnt="0"/>
      <dgm:spPr/>
    </dgm:pt>
    <dgm:pt modelId="{48FC8FC5-56AC-4281-9D7A-44140836C1AE}" type="pres">
      <dgm:prSet presAssocID="{AC44E313-E969-4E86-A015-2391408EB2BB}" presName="compNode" presStyleCnt="0"/>
      <dgm:spPr/>
    </dgm:pt>
    <dgm:pt modelId="{0FB6DBD3-941E-4716-B2C1-B401941DCC9F}" type="pres">
      <dgm:prSet presAssocID="{AC44E313-E969-4E86-A015-2391408EB2B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29C6159C-9698-4179-86B4-DD467941B53C}" type="pres">
      <dgm:prSet presAssocID="{AC44E313-E969-4E86-A015-2391408EB2BB}" presName="iconSpace" presStyleCnt="0"/>
      <dgm:spPr/>
    </dgm:pt>
    <dgm:pt modelId="{77EB052D-97A5-4250-B63A-A4548276E9F1}" type="pres">
      <dgm:prSet presAssocID="{AC44E313-E969-4E86-A015-2391408EB2BB}" presName="parTx" presStyleLbl="revTx" presStyleIdx="8" presStyleCnt="10">
        <dgm:presLayoutVars>
          <dgm:chMax val="0"/>
          <dgm:chPref val="0"/>
        </dgm:presLayoutVars>
      </dgm:prSet>
      <dgm:spPr/>
    </dgm:pt>
    <dgm:pt modelId="{8B6612D4-DFA0-4ECC-8725-7AC20B1816BF}" type="pres">
      <dgm:prSet presAssocID="{AC44E313-E969-4E86-A015-2391408EB2BB}" presName="txSpace" presStyleCnt="0"/>
      <dgm:spPr/>
    </dgm:pt>
    <dgm:pt modelId="{B472E039-2978-440C-8B50-1B0865DB2270}" type="pres">
      <dgm:prSet presAssocID="{AC44E313-E969-4E86-A015-2391408EB2BB}" presName="desTx" presStyleLbl="revTx" presStyleIdx="9" presStyleCnt="10">
        <dgm:presLayoutVars/>
      </dgm:prSet>
      <dgm:spPr/>
    </dgm:pt>
  </dgm:ptLst>
  <dgm:cxnLst>
    <dgm:cxn modelId="{5B8D350B-DF5D-4F56-BA9C-9C39501C779B}" srcId="{0208217F-CABD-4733-8EA3-EDC345E550A1}" destId="{6B09D131-D526-4895-B2C6-96D3DB7D8EB9}" srcOrd="2" destOrd="0" parTransId="{A039E36F-4039-40E6-8D43-FC315F6AE608}" sibTransId="{36AF6F58-798B-404A-B635-80461E1EA58B}"/>
    <dgm:cxn modelId="{4791C70F-5B32-4ED3-AD25-F6A85AF452AB}" type="presOf" srcId="{0208217F-CABD-4733-8EA3-EDC345E550A1}" destId="{B71AAF25-D098-40F1-8C68-2D21D494D30E}" srcOrd="0" destOrd="0" presId="urn:microsoft.com/office/officeart/2018/2/layout/IconLabelDescriptionList"/>
    <dgm:cxn modelId="{5A29B02D-26DA-4CFB-B9DF-8DD0AF0A735F}" srcId="{0208217F-CABD-4733-8EA3-EDC345E550A1}" destId="{AC44E313-E969-4E86-A015-2391408EB2BB}" srcOrd="4" destOrd="0" parTransId="{C929D24B-A068-4536-A3BE-5ACCA0AB0734}" sibTransId="{E6E80E0B-F9E7-4FC5-9554-4CC74C18C59B}"/>
    <dgm:cxn modelId="{4EB86C45-A207-4DC9-BD60-26587332EF07}" srcId="{11C7D607-846F-448D-B01D-9E21B32BB47E}" destId="{2FCCB811-F155-4EE2-AF4D-9DA9EBADCAB3}" srcOrd="0" destOrd="0" parTransId="{D7FA0873-2D8D-4221-BE3E-5D40A4054A32}" sibTransId="{350FE24D-F30F-4119-B3C1-BEF3BBB5E35D}"/>
    <dgm:cxn modelId="{68E6B46C-8E1A-4525-B2C0-5FFE3A43AE7B}" type="presOf" srcId="{6B09D131-D526-4895-B2C6-96D3DB7D8EB9}" destId="{D94EA8E1-9454-48A9-BE9C-7D2E24497DF3}" srcOrd="0" destOrd="0" presId="urn:microsoft.com/office/officeart/2018/2/layout/IconLabelDescriptionList"/>
    <dgm:cxn modelId="{8468F059-5BC4-40CA-A7F6-157F8631D9C9}" srcId="{0208217F-CABD-4733-8EA3-EDC345E550A1}" destId="{36D183BC-2F84-484F-ABEF-8E4A3689EFBE}" srcOrd="3" destOrd="0" parTransId="{7EFEE37C-4440-4E78-BD2F-0475AF95F81B}" sibTransId="{934E7661-6925-4472-8542-12BCE0A4853C}"/>
    <dgm:cxn modelId="{604A2F8E-6F6C-4536-937C-B0DDDF14FECC}" type="presOf" srcId="{36D183BC-2F84-484F-ABEF-8E4A3689EFBE}" destId="{6FA38F4E-3AA6-430C-9280-8C172F7B98DE}" srcOrd="0" destOrd="0" presId="urn:microsoft.com/office/officeart/2018/2/layout/IconLabelDescriptionList"/>
    <dgm:cxn modelId="{BDE1F08F-057A-4A83-BD3E-0B89FB4F504A}" type="presOf" srcId="{11C7D607-846F-448D-B01D-9E21B32BB47E}" destId="{544F8C94-D9D7-45EE-9652-30569793BE29}" srcOrd="0" destOrd="0" presId="urn:microsoft.com/office/officeart/2018/2/layout/IconLabelDescriptionList"/>
    <dgm:cxn modelId="{8D20BE90-767E-47E5-BCFF-EA6B3C611297}" type="presOf" srcId="{AC44E313-E969-4E86-A015-2391408EB2BB}" destId="{77EB052D-97A5-4250-B63A-A4548276E9F1}" srcOrd="0" destOrd="0" presId="urn:microsoft.com/office/officeart/2018/2/layout/IconLabelDescriptionList"/>
    <dgm:cxn modelId="{00B259B8-2A9A-4F1C-84D8-0524E000B0F3}" type="presOf" srcId="{2FCCB811-F155-4EE2-AF4D-9DA9EBADCAB3}" destId="{8D95127D-2EE3-4A0D-87C1-B09E02C99116}" srcOrd="0" destOrd="0" presId="urn:microsoft.com/office/officeart/2018/2/layout/IconLabelDescriptionList"/>
    <dgm:cxn modelId="{D20802BD-45C5-4758-9824-BF3C2AB436FA}" srcId="{0208217F-CABD-4733-8EA3-EDC345E550A1}" destId="{11C7D607-846F-448D-B01D-9E21B32BB47E}" srcOrd="1" destOrd="0" parTransId="{985134CA-B482-445D-8B8C-22DFDFE20C98}" sibTransId="{F1A8AED0-F236-4C59-AE94-0A06C008F5FA}"/>
    <dgm:cxn modelId="{123C13D3-AD8C-41C6-96FF-255F0DB41C33}" type="presOf" srcId="{96F2FD2C-62DB-471C-9A21-D9F9D4845DEC}" destId="{6771A95E-D00E-4512-B1FB-A431BFD4194C}" srcOrd="0" destOrd="0" presId="urn:microsoft.com/office/officeart/2018/2/layout/IconLabelDescriptionList"/>
    <dgm:cxn modelId="{A20932F1-944C-4EC3-9F6C-B8A85EE5E64A}" srcId="{0208217F-CABD-4733-8EA3-EDC345E550A1}" destId="{96F2FD2C-62DB-471C-9A21-D9F9D4845DEC}" srcOrd="0" destOrd="0" parTransId="{0112B2DD-5328-4E8F-B891-D00648806A54}" sibTransId="{06B6EA4A-4FD2-4746-88F5-EBFB34BAC0FF}"/>
    <dgm:cxn modelId="{47EE8A03-A95F-4F6A-A001-35EF7225673E}" type="presParOf" srcId="{B71AAF25-D098-40F1-8C68-2D21D494D30E}" destId="{D3C204E7-3A9A-4743-9802-E792586C4AD6}" srcOrd="0" destOrd="0" presId="urn:microsoft.com/office/officeart/2018/2/layout/IconLabelDescriptionList"/>
    <dgm:cxn modelId="{39748DBE-4465-4597-B011-459E93414A35}" type="presParOf" srcId="{D3C204E7-3A9A-4743-9802-E792586C4AD6}" destId="{A7F100B5-9619-4A79-8013-87E8CA4D4C80}" srcOrd="0" destOrd="0" presId="urn:microsoft.com/office/officeart/2018/2/layout/IconLabelDescriptionList"/>
    <dgm:cxn modelId="{2F9A718A-B3BB-4B7C-B9A8-1C6A67E0875B}" type="presParOf" srcId="{D3C204E7-3A9A-4743-9802-E792586C4AD6}" destId="{BDC49EE1-263D-4ED1-BFC2-FE122D7342C8}" srcOrd="1" destOrd="0" presId="urn:microsoft.com/office/officeart/2018/2/layout/IconLabelDescriptionList"/>
    <dgm:cxn modelId="{492AB2E5-0747-4AEF-80F0-D5891CC7A1A1}" type="presParOf" srcId="{D3C204E7-3A9A-4743-9802-E792586C4AD6}" destId="{6771A95E-D00E-4512-B1FB-A431BFD4194C}" srcOrd="2" destOrd="0" presId="urn:microsoft.com/office/officeart/2018/2/layout/IconLabelDescriptionList"/>
    <dgm:cxn modelId="{02BA2A4A-0FDF-4064-803A-6E145020EE91}" type="presParOf" srcId="{D3C204E7-3A9A-4743-9802-E792586C4AD6}" destId="{F2A645A8-127D-4F45-8914-7512881D3C29}" srcOrd="3" destOrd="0" presId="urn:microsoft.com/office/officeart/2018/2/layout/IconLabelDescriptionList"/>
    <dgm:cxn modelId="{E469F5C3-FE8F-4021-BAA7-1F5C1B22BA70}" type="presParOf" srcId="{D3C204E7-3A9A-4743-9802-E792586C4AD6}" destId="{FFEF796F-C72F-4EB8-BAB4-5252A5D02423}" srcOrd="4" destOrd="0" presId="urn:microsoft.com/office/officeart/2018/2/layout/IconLabelDescriptionList"/>
    <dgm:cxn modelId="{32739A78-D02C-453F-B606-E948BB9B224B}" type="presParOf" srcId="{B71AAF25-D098-40F1-8C68-2D21D494D30E}" destId="{2F134932-B8D2-4A1C-8AAA-3BAF6FCCDAAE}" srcOrd="1" destOrd="0" presId="urn:microsoft.com/office/officeart/2018/2/layout/IconLabelDescriptionList"/>
    <dgm:cxn modelId="{8ECD85D9-4364-41EC-95DF-AC122C7E24F8}" type="presParOf" srcId="{B71AAF25-D098-40F1-8C68-2D21D494D30E}" destId="{7FDFC9D2-5254-479C-AD26-324C00755DCC}" srcOrd="2" destOrd="0" presId="urn:microsoft.com/office/officeart/2018/2/layout/IconLabelDescriptionList"/>
    <dgm:cxn modelId="{47E2D185-9C56-4B01-A0EB-6F21B3F0E5F9}" type="presParOf" srcId="{7FDFC9D2-5254-479C-AD26-324C00755DCC}" destId="{D23E8A2F-DA44-432F-ADCE-A26096344639}" srcOrd="0" destOrd="0" presId="urn:microsoft.com/office/officeart/2018/2/layout/IconLabelDescriptionList"/>
    <dgm:cxn modelId="{26E9110E-054F-4DBA-9363-98E9B93C41FE}" type="presParOf" srcId="{7FDFC9D2-5254-479C-AD26-324C00755DCC}" destId="{55AED13A-BED3-488B-B7F9-1B4944E0D1B8}" srcOrd="1" destOrd="0" presId="urn:microsoft.com/office/officeart/2018/2/layout/IconLabelDescriptionList"/>
    <dgm:cxn modelId="{A4FE10D4-0AB9-42C6-A5BB-1CDB0986D786}" type="presParOf" srcId="{7FDFC9D2-5254-479C-AD26-324C00755DCC}" destId="{544F8C94-D9D7-45EE-9652-30569793BE29}" srcOrd="2" destOrd="0" presId="urn:microsoft.com/office/officeart/2018/2/layout/IconLabelDescriptionList"/>
    <dgm:cxn modelId="{65B7CAB4-8668-4ADD-A3AD-92F53C800FC0}" type="presParOf" srcId="{7FDFC9D2-5254-479C-AD26-324C00755DCC}" destId="{1882FF12-85BF-4558-A36B-C0C1A4A4F7ED}" srcOrd="3" destOrd="0" presId="urn:microsoft.com/office/officeart/2018/2/layout/IconLabelDescriptionList"/>
    <dgm:cxn modelId="{E288C24D-A6CE-4947-B4E0-F44F08BEBF89}" type="presParOf" srcId="{7FDFC9D2-5254-479C-AD26-324C00755DCC}" destId="{8D95127D-2EE3-4A0D-87C1-B09E02C99116}" srcOrd="4" destOrd="0" presId="urn:microsoft.com/office/officeart/2018/2/layout/IconLabelDescriptionList"/>
    <dgm:cxn modelId="{16B2D146-D4D0-4889-9C01-5B74847635B0}" type="presParOf" srcId="{B71AAF25-D098-40F1-8C68-2D21D494D30E}" destId="{4903F6C9-1C86-45B4-BCB5-AB92DC09D8F3}" srcOrd="3" destOrd="0" presId="urn:microsoft.com/office/officeart/2018/2/layout/IconLabelDescriptionList"/>
    <dgm:cxn modelId="{ADBA5E87-44CD-45B2-99B7-BCA84B0DEAF1}" type="presParOf" srcId="{B71AAF25-D098-40F1-8C68-2D21D494D30E}" destId="{93755129-1A34-4F97-936A-DE26AF8DB9FB}" srcOrd="4" destOrd="0" presId="urn:microsoft.com/office/officeart/2018/2/layout/IconLabelDescriptionList"/>
    <dgm:cxn modelId="{7E3C2A4B-3777-436C-9B6D-FE2B4B3CDB13}" type="presParOf" srcId="{93755129-1A34-4F97-936A-DE26AF8DB9FB}" destId="{4E06FE9C-7904-4025-A698-35BEFBAF820D}" srcOrd="0" destOrd="0" presId="urn:microsoft.com/office/officeart/2018/2/layout/IconLabelDescriptionList"/>
    <dgm:cxn modelId="{4FC6AAFF-BE83-4B4B-9C78-2DCC44F32CC8}" type="presParOf" srcId="{93755129-1A34-4F97-936A-DE26AF8DB9FB}" destId="{F53724D9-EB62-4F66-A54B-0B7A0CD846B1}" srcOrd="1" destOrd="0" presId="urn:microsoft.com/office/officeart/2018/2/layout/IconLabelDescriptionList"/>
    <dgm:cxn modelId="{F6DBCF23-C7F2-4C15-A713-4BC93414DD11}" type="presParOf" srcId="{93755129-1A34-4F97-936A-DE26AF8DB9FB}" destId="{D94EA8E1-9454-48A9-BE9C-7D2E24497DF3}" srcOrd="2" destOrd="0" presId="urn:microsoft.com/office/officeart/2018/2/layout/IconLabelDescriptionList"/>
    <dgm:cxn modelId="{C55EC597-38BD-4DFE-B47D-A51DC0C9500C}" type="presParOf" srcId="{93755129-1A34-4F97-936A-DE26AF8DB9FB}" destId="{604AC177-FBA6-4E21-9BF2-0D267D0C0DE1}" srcOrd="3" destOrd="0" presId="urn:microsoft.com/office/officeart/2018/2/layout/IconLabelDescriptionList"/>
    <dgm:cxn modelId="{1812EC20-9317-4989-929B-596B80BD072C}" type="presParOf" srcId="{93755129-1A34-4F97-936A-DE26AF8DB9FB}" destId="{4B99C981-E954-401F-9C6E-508C9C76FE8E}" srcOrd="4" destOrd="0" presId="urn:microsoft.com/office/officeart/2018/2/layout/IconLabelDescriptionList"/>
    <dgm:cxn modelId="{0B582E0F-DB72-44D5-9BF9-0F537F1A7D66}" type="presParOf" srcId="{B71AAF25-D098-40F1-8C68-2D21D494D30E}" destId="{E6C9C734-7193-4C70-9226-065D4ED23E82}" srcOrd="5" destOrd="0" presId="urn:microsoft.com/office/officeart/2018/2/layout/IconLabelDescriptionList"/>
    <dgm:cxn modelId="{0173A6CA-A791-4D15-A9D0-0EED8FCA6E38}" type="presParOf" srcId="{B71AAF25-D098-40F1-8C68-2D21D494D30E}" destId="{92A5B3E4-0DDC-4E51-A60F-191578B1519B}" srcOrd="6" destOrd="0" presId="urn:microsoft.com/office/officeart/2018/2/layout/IconLabelDescriptionList"/>
    <dgm:cxn modelId="{9A785187-E451-46A9-AF21-460C4E2B42C4}" type="presParOf" srcId="{92A5B3E4-0DDC-4E51-A60F-191578B1519B}" destId="{0EBAA8B2-353A-4D54-BCB9-07749F7A9871}" srcOrd="0" destOrd="0" presId="urn:microsoft.com/office/officeart/2018/2/layout/IconLabelDescriptionList"/>
    <dgm:cxn modelId="{C36ED8C4-CE96-4D18-AF4D-39B6B07BD2AC}" type="presParOf" srcId="{92A5B3E4-0DDC-4E51-A60F-191578B1519B}" destId="{7F7496CA-F255-4B35-BCA4-AF125F2311CD}" srcOrd="1" destOrd="0" presId="urn:microsoft.com/office/officeart/2018/2/layout/IconLabelDescriptionList"/>
    <dgm:cxn modelId="{43C5A0FE-7E63-4BE3-9450-735FDAE43167}" type="presParOf" srcId="{92A5B3E4-0DDC-4E51-A60F-191578B1519B}" destId="{6FA38F4E-3AA6-430C-9280-8C172F7B98DE}" srcOrd="2" destOrd="0" presId="urn:microsoft.com/office/officeart/2018/2/layout/IconLabelDescriptionList"/>
    <dgm:cxn modelId="{7FA91AE5-FE8D-4898-A17F-D7022C2F4D51}" type="presParOf" srcId="{92A5B3E4-0DDC-4E51-A60F-191578B1519B}" destId="{7D4FE51F-D0F5-4CE9-8C3F-461E69EC9F2A}" srcOrd="3" destOrd="0" presId="urn:microsoft.com/office/officeart/2018/2/layout/IconLabelDescriptionList"/>
    <dgm:cxn modelId="{E3E488CD-D90E-4E20-B9F2-7ECC471BF5D6}" type="presParOf" srcId="{92A5B3E4-0DDC-4E51-A60F-191578B1519B}" destId="{DCA0085E-FB73-4AFD-A8C6-E2026B3CBB3D}" srcOrd="4" destOrd="0" presId="urn:microsoft.com/office/officeart/2018/2/layout/IconLabelDescriptionList"/>
    <dgm:cxn modelId="{FBD39447-5B6F-4D8B-B43C-FC36458CACCD}" type="presParOf" srcId="{B71AAF25-D098-40F1-8C68-2D21D494D30E}" destId="{CE24E3C3-4C54-495B-81EA-693CA2B963E5}" srcOrd="7" destOrd="0" presId="urn:microsoft.com/office/officeart/2018/2/layout/IconLabelDescriptionList"/>
    <dgm:cxn modelId="{A02FADEF-57B2-47BC-B46F-A898155EAED6}" type="presParOf" srcId="{B71AAF25-D098-40F1-8C68-2D21D494D30E}" destId="{48FC8FC5-56AC-4281-9D7A-44140836C1AE}" srcOrd="8" destOrd="0" presId="urn:microsoft.com/office/officeart/2018/2/layout/IconLabelDescriptionList"/>
    <dgm:cxn modelId="{1DA1BC14-5CCD-4042-8D0D-02370F22BA66}" type="presParOf" srcId="{48FC8FC5-56AC-4281-9D7A-44140836C1AE}" destId="{0FB6DBD3-941E-4716-B2C1-B401941DCC9F}" srcOrd="0" destOrd="0" presId="urn:microsoft.com/office/officeart/2018/2/layout/IconLabelDescriptionList"/>
    <dgm:cxn modelId="{1ED2C880-DFBE-466F-97DE-3E39E1E37F88}" type="presParOf" srcId="{48FC8FC5-56AC-4281-9D7A-44140836C1AE}" destId="{29C6159C-9698-4179-86B4-DD467941B53C}" srcOrd="1" destOrd="0" presId="urn:microsoft.com/office/officeart/2018/2/layout/IconLabelDescriptionList"/>
    <dgm:cxn modelId="{27ECC3C9-D58E-416D-9B3B-D831B93B8226}" type="presParOf" srcId="{48FC8FC5-56AC-4281-9D7A-44140836C1AE}" destId="{77EB052D-97A5-4250-B63A-A4548276E9F1}" srcOrd="2" destOrd="0" presId="urn:microsoft.com/office/officeart/2018/2/layout/IconLabelDescriptionList"/>
    <dgm:cxn modelId="{B68B8A78-1267-4B1C-9672-A0DCF7C5E7CE}" type="presParOf" srcId="{48FC8FC5-56AC-4281-9D7A-44140836C1AE}" destId="{8B6612D4-DFA0-4ECC-8725-7AC20B1816BF}" srcOrd="3" destOrd="0" presId="urn:microsoft.com/office/officeart/2018/2/layout/IconLabelDescriptionList"/>
    <dgm:cxn modelId="{A3EA534A-0D3C-4E3F-9B87-2C3FF1959962}" type="presParOf" srcId="{48FC8FC5-56AC-4281-9D7A-44140836C1AE}" destId="{B472E039-2978-440C-8B50-1B0865DB2270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6B6D5E6-158E-43EE-8063-BFAF748E7E3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993D5F9-6AA5-420D-AD5B-34A4C7613D17}">
      <dgm:prSet/>
      <dgm:spPr/>
      <dgm:t>
        <a:bodyPr/>
        <a:lstStyle/>
        <a:p>
          <a:r>
            <a:rPr lang="en-US"/>
            <a:t>Most recent project/deal on front page</a:t>
          </a:r>
        </a:p>
      </dgm:t>
    </dgm:pt>
    <dgm:pt modelId="{0DA0B55B-6108-43CE-B607-AAC9CDA0A492}" type="parTrans" cxnId="{FEE0A47A-7E24-4989-B8A7-D85BE57CB20D}">
      <dgm:prSet/>
      <dgm:spPr/>
      <dgm:t>
        <a:bodyPr/>
        <a:lstStyle/>
        <a:p>
          <a:endParaRPr lang="en-US"/>
        </a:p>
      </dgm:t>
    </dgm:pt>
    <dgm:pt modelId="{83E39604-C094-4A95-8119-7C98CFD53C1A}" type="sibTrans" cxnId="{FEE0A47A-7E24-4989-B8A7-D85BE57CB20D}">
      <dgm:prSet/>
      <dgm:spPr/>
      <dgm:t>
        <a:bodyPr/>
        <a:lstStyle/>
        <a:p>
          <a:endParaRPr lang="en-US"/>
        </a:p>
      </dgm:t>
    </dgm:pt>
    <dgm:pt modelId="{4D0D1F83-231D-4174-875F-D2DA243DCF20}">
      <dgm:prSet/>
      <dgm:spPr/>
      <dgm:t>
        <a:bodyPr/>
        <a:lstStyle/>
        <a:p>
          <a:r>
            <a:rPr lang="en-US"/>
            <a:t>Keep website updated and relevant</a:t>
          </a:r>
        </a:p>
      </dgm:t>
    </dgm:pt>
    <dgm:pt modelId="{0B2EBDD8-3D79-483F-995F-5101C3A54CEE}" type="parTrans" cxnId="{4BF32947-3AD9-49F0-9D87-BEA8A3BE476F}">
      <dgm:prSet/>
      <dgm:spPr/>
      <dgm:t>
        <a:bodyPr/>
        <a:lstStyle/>
        <a:p>
          <a:endParaRPr lang="en-US"/>
        </a:p>
      </dgm:t>
    </dgm:pt>
    <dgm:pt modelId="{684FD95B-50D0-427C-9D10-68FA52AD752E}" type="sibTrans" cxnId="{4BF32947-3AD9-49F0-9D87-BEA8A3BE476F}">
      <dgm:prSet/>
      <dgm:spPr/>
      <dgm:t>
        <a:bodyPr/>
        <a:lstStyle/>
        <a:p>
          <a:endParaRPr lang="en-US"/>
        </a:p>
      </dgm:t>
    </dgm:pt>
    <dgm:pt modelId="{28D54F3E-1240-45F5-8A0F-1CA2ABE70E2C}">
      <dgm:prSet/>
      <dgm:spPr/>
      <dgm:t>
        <a:bodyPr/>
        <a:lstStyle/>
        <a:p>
          <a:r>
            <a:rPr lang="en-US"/>
            <a:t>Government Tab</a:t>
          </a:r>
        </a:p>
      </dgm:t>
    </dgm:pt>
    <dgm:pt modelId="{168EBC52-8EBB-4999-8AAA-5B223D63D3D2}" type="parTrans" cxnId="{95DD96D4-46E2-4EAE-A96E-ECC944E80E85}">
      <dgm:prSet/>
      <dgm:spPr/>
      <dgm:t>
        <a:bodyPr/>
        <a:lstStyle/>
        <a:p>
          <a:endParaRPr lang="en-US"/>
        </a:p>
      </dgm:t>
    </dgm:pt>
    <dgm:pt modelId="{E40CFFFB-82AD-4DAE-ABF9-5CC753A5E2A6}" type="sibTrans" cxnId="{95DD96D4-46E2-4EAE-A96E-ECC944E80E85}">
      <dgm:prSet/>
      <dgm:spPr/>
      <dgm:t>
        <a:bodyPr/>
        <a:lstStyle/>
        <a:p>
          <a:endParaRPr lang="en-US"/>
        </a:p>
      </dgm:t>
    </dgm:pt>
    <dgm:pt modelId="{FD0BFBDF-29AC-4601-B003-DDD370A757F1}">
      <dgm:prSet/>
      <dgm:spPr/>
      <dgm:t>
        <a:bodyPr/>
        <a:lstStyle/>
        <a:p>
          <a:r>
            <a:rPr lang="en-US"/>
            <a:t>Capability Statement PDF (link for printing)</a:t>
          </a:r>
        </a:p>
      </dgm:t>
    </dgm:pt>
    <dgm:pt modelId="{3F979B57-4801-4732-9A78-FCD6AAC11C7E}" type="parTrans" cxnId="{83821DB9-9126-4501-A92C-57A71A85CA33}">
      <dgm:prSet/>
      <dgm:spPr/>
      <dgm:t>
        <a:bodyPr/>
        <a:lstStyle/>
        <a:p>
          <a:endParaRPr lang="en-US"/>
        </a:p>
      </dgm:t>
    </dgm:pt>
    <dgm:pt modelId="{D916B1CA-D1FD-48B2-BFBD-84544846E14C}" type="sibTrans" cxnId="{83821DB9-9126-4501-A92C-57A71A85CA33}">
      <dgm:prSet/>
      <dgm:spPr/>
      <dgm:t>
        <a:bodyPr/>
        <a:lstStyle/>
        <a:p>
          <a:endParaRPr lang="en-US"/>
        </a:p>
      </dgm:t>
    </dgm:pt>
    <dgm:pt modelId="{7E7D0097-C888-488A-B9BF-340A0A8AF89C}">
      <dgm:prSet/>
      <dgm:spPr/>
      <dgm:t>
        <a:bodyPr/>
        <a:lstStyle/>
        <a:p>
          <a:r>
            <a:rPr lang="en-US"/>
            <a:t>Easy Navigation</a:t>
          </a:r>
        </a:p>
      </dgm:t>
    </dgm:pt>
    <dgm:pt modelId="{DC8EB26C-48FA-425A-B40E-320F69D4C934}" type="parTrans" cxnId="{5B166FDE-E2AE-4BC7-8A33-EA83E0A8B416}">
      <dgm:prSet/>
      <dgm:spPr/>
      <dgm:t>
        <a:bodyPr/>
        <a:lstStyle/>
        <a:p>
          <a:endParaRPr lang="en-US"/>
        </a:p>
      </dgm:t>
    </dgm:pt>
    <dgm:pt modelId="{B863A64F-BC6D-48BD-BA46-ED265ECA3981}" type="sibTrans" cxnId="{5B166FDE-E2AE-4BC7-8A33-EA83E0A8B416}">
      <dgm:prSet/>
      <dgm:spPr/>
      <dgm:t>
        <a:bodyPr/>
        <a:lstStyle/>
        <a:p>
          <a:endParaRPr lang="en-US"/>
        </a:p>
      </dgm:t>
    </dgm:pt>
    <dgm:pt modelId="{4367DAFC-C663-422C-8D53-2C47586220BF}">
      <dgm:prSet/>
      <dgm:spPr/>
      <dgm:t>
        <a:bodyPr/>
        <a:lstStyle/>
        <a:p>
          <a:r>
            <a:rPr lang="en-US"/>
            <a:t>Bullet Format</a:t>
          </a:r>
        </a:p>
      </dgm:t>
    </dgm:pt>
    <dgm:pt modelId="{C1B6A66C-69B0-4F75-BBDC-0332EE343C02}" type="parTrans" cxnId="{E491E280-C447-4D7A-87F9-1C766135D663}">
      <dgm:prSet/>
      <dgm:spPr/>
      <dgm:t>
        <a:bodyPr/>
        <a:lstStyle/>
        <a:p>
          <a:endParaRPr lang="en-US"/>
        </a:p>
      </dgm:t>
    </dgm:pt>
    <dgm:pt modelId="{9027D338-EFDC-4E35-AF46-5F5935052984}" type="sibTrans" cxnId="{E491E280-C447-4D7A-87F9-1C766135D663}">
      <dgm:prSet/>
      <dgm:spPr/>
      <dgm:t>
        <a:bodyPr/>
        <a:lstStyle/>
        <a:p>
          <a:endParaRPr lang="en-US"/>
        </a:p>
      </dgm:t>
    </dgm:pt>
    <dgm:pt modelId="{03E7B0DD-5397-4964-B350-DF8931F7594F}">
      <dgm:prSet/>
      <dgm:spPr/>
      <dgm:t>
        <a:bodyPr/>
        <a:lstStyle/>
        <a:p>
          <a:r>
            <a:rPr lang="en-US"/>
            <a:t>Past Performance/History</a:t>
          </a:r>
        </a:p>
      </dgm:t>
    </dgm:pt>
    <dgm:pt modelId="{2F5FC4E7-05F4-4CBE-99F9-295A73DA2380}" type="parTrans" cxnId="{0F87DE9A-BCF2-4C25-B3D5-054D48D237FC}">
      <dgm:prSet/>
      <dgm:spPr/>
      <dgm:t>
        <a:bodyPr/>
        <a:lstStyle/>
        <a:p>
          <a:endParaRPr lang="en-US"/>
        </a:p>
      </dgm:t>
    </dgm:pt>
    <dgm:pt modelId="{9CC88C84-0DAE-4431-8B81-9C5A252D3D3F}" type="sibTrans" cxnId="{0F87DE9A-BCF2-4C25-B3D5-054D48D237FC}">
      <dgm:prSet/>
      <dgm:spPr/>
      <dgm:t>
        <a:bodyPr/>
        <a:lstStyle/>
        <a:p>
          <a:endParaRPr lang="en-US"/>
        </a:p>
      </dgm:t>
    </dgm:pt>
    <dgm:pt modelId="{A0643B28-A8A6-46DB-AA25-8449A0ABDD47}" type="pres">
      <dgm:prSet presAssocID="{C6B6D5E6-158E-43EE-8063-BFAF748E7E3C}" presName="linear" presStyleCnt="0">
        <dgm:presLayoutVars>
          <dgm:animLvl val="lvl"/>
          <dgm:resizeHandles val="exact"/>
        </dgm:presLayoutVars>
      </dgm:prSet>
      <dgm:spPr/>
    </dgm:pt>
    <dgm:pt modelId="{B1F86E9F-5BF0-4C96-BF21-B898EDC2ED2C}" type="pres">
      <dgm:prSet presAssocID="{4993D5F9-6AA5-420D-AD5B-34A4C7613D17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D478866-0193-4C57-BFD0-876A92E43194}" type="pres">
      <dgm:prSet presAssocID="{83E39604-C094-4A95-8119-7C98CFD53C1A}" presName="spacer" presStyleCnt="0"/>
      <dgm:spPr/>
    </dgm:pt>
    <dgm:pt modelId="{7EF6EBBA-C911-47C9-AE25-A584DC0B1465}" type="pres">
      <dgm:prSet presAssocID="{4D0D1F83-231D-4174-875F-D2DA243DCF20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995B288C-87F4-4610-8BC7-EF14105132C1}" type="pres">
      <dgm:prSet presAssocID="{684FD95B-50D0-427C-9D10-68FA52AD752E}" presName="spacer" presStyleCnt="0"/>
      <dgm:spPr/>
    </dgm:pt>
    <dgm:pt modelId="{EEB4CBE5-01A8-44C9-830D-C894E2D25A35}" type="pres">
      <dgm:prSet presAssocID="{28D54F3E-1240-45F5-8A0F-1CA2ABE70E2C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06AAA7A0-AB16-450B-81A0-237C2B6C268A}" type="pres">
      <dgm:prSet presAssocID="{E40CFFFB-82AD-4DAE-ABF9-5CC753A5E2A6}" presName="spacer" presStyleCnt="0"/>
      <dgm:spPr/>
    </dgm:pt>
    <dgm:pt modelId="{5F8FB8B5-63E8-4DE8-B624-E53B59C65E5F}" type="pres">
      <dgm:prSet presAssocID="{FD0BFBDF-29AC-4601-B003-DDD370A757F1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52080C63-3A4E-4DFB-857D-95B28442A593}" type="pres">
      <dgm:prSet presAssocID="{D916B1CA-D1FD-48B2-BFBD-84544846E14C}" presName="spacer" presStyleCnt="0"/>
      <dgm:spPr/>
    </dgm:pt>
    <dgm:pt modelId="{3B901422-1A0B-4CD9-B331-1AC84E87A117}" type="pres">
      <dgm:prSet presAssocID="{7E7D0097-C888-488A-B9BF-340A0A8AF89C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4913FA4-AB66-431E-8D33-9E6C0B35E858}" type="pres">
      <dgm:prSet presAssocID="{B863A64F-BC6D-48BD-BA46-ED265ECA3981}" presName="spacer" presStyleCnt="0"/>
      <dgm:spPr/>
    </dgm:pt>
    <dgm:pt modelId="{FC239302-624F-422D-96EB-30E33AF21F06}" type="pres">
      <dgm:prSet presAssocID="{4367DAFC-C663-422C-8D53-2C47586220BF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35AA2B43-C21D-4C30-B15F-2608510F71E0}" type="pres">
      <dgm:prSet presAssocID="{9027D338-EFDC-4E35-AF46-5F5935052984}" presName="spacer" presStyleCnt="0"/>
      <dgm:spPr/>
    </dgm:pt>
    <dgm:pt modelId="{803BED97-F45B-4AD3-9E00-3C6C3C6C128D}" type="pres">
      <dgm:prSet presAssocID="{03E7B0DD-5397-4964-B350-DF8931F7594F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61565505-324C-451F-921C-53D29DF6B779}" type="presOf" srcId="{4993D5F9-6AA5-420D-AD5B-34A4C7613D17}" destId="{B1F86E9F-5BF0-4C96-BF21-B898EDC2ED2C}" srcOrd="0" destOrd="0" presId="urn:microsoft.com/office/officeart/2005/8/layout/vList2"/>
    <dgm:cxn modelId="{2D07CC2B-FC68-42F1-80F5-F448316AA5C2}" type="presOf" srcId="{28D54F3E-1240-45F5-8A0F-1CA2ABE70E2C}" destId="{EEB4CBE5-01A8-44C9-830D-C894E2D25A35}" srcOrd="0" destOrd="0" presId="urn:microsoft.com/office/officeart/2005/8/layout/vList2"/>
    <dgm:cxn modelId="{F5028D2C-FDC6-414D-8F12-5E8504C7351F}" type="presOf" srcId="{FD0BFBDF-29AC-4601-B003-DDD370A757F1}" destId="{5F8FB8B5-63E8-4DE8-B624-E53B59C65E5F}" srcOrd="0" destOrd="0" presId="urn:microsoft.com/office/officeart/2005/8/layout/vList2"/>
    <dgm:cxn modelId="{80B50E47-1387-4A29-A964-FE53731E7FBC}" type="presOf" srcId="{4D0D1F83-231D-4174-875F-D2DA243DCF20}" destId="{7EF6EBBA-C911-47C9-AE25-A584DC0B1465}" srcOrd="0" destOrd="0" presId="urn:microsoft.com/office/officeart/2005/8/layout/vList2"/>
    <dgm:cxn modelId="{4BF32947-3AD9-49F0-9D87-BEA8A3BE476F}" srcId="{C6B6D5E6-158E-43EE-8063-BFAF748E7E3C}" destId="{4D0D1F83-231D-4174-875F-D2DA243DCF20}" srcOrd="1" destOrd="0" parTransId="{0B2EBDD8-3D79-483F-995F-5101C3A54CEE}" sibTransId="{684FD95B-50D0-427C-9D10-68FA52AD752E}"/>
    <dgm:cxn modelId="{B973C66D-E887-45E8-9449-3D602DFE7668}" type="presOf" srcId="{4367DAFC-C663-422C-8D53-2C47586220BF}" destId="{FC239302-624F-422D-96EB-30E33AF21F06}" srcOrd="0" destOrd="0" presId="urn:microsoft.com/office/officeart/2005/8/layout/vList2"/>
    <dgm:cxn modelId="{AF2AA356-6445-43F4-A4D6-85017F81D569}" type="presOf" srcId="{03E7B0DD-5397-4964-B350-DF8931F7594F}" destId="{803BED97-F45B-4AD3-9E00-3C6C3C6C128D}" srcOrd="0" destOrd="0" presId="urn:microsoft.com/office/officeart/2005/8/layout/vList2"/>
    <dgm:cxn modelId="{FEE0A47A-7E24-4989-B8A7-D85BE57CB20D}" srcId="{C6B6D5E6-158E-43EE-8063-BFAF748E7E3C}" destId="{4993D5F9-6AA5-420D-AD5B-34A4C7613D17}" srcOrd="0" destOrd="0" parTransId="{0DA0B55B-6108-43CE-B607-AAC9CDA0A492}" sibTransId="{83E39604-C094-4A95-8119-7C98CFD53C1A}"/>
    <dgm:cxn modelId="{48322A7F-D1CB-498C-B696-48EEB7C443EC}" type="presOf" srcId="{7E7D0097-C888-488A-B9BF-340A0A8AF89C}" destId="{3B901422-1A0B-4CD9-B331-1AC84E87A117}" srcOrd="0" destOrd="0" presId="urn:microsoft.com/office/officeart/2005/8/layout/vList2"/>
    <dgm:cxn modelId="{E491E280-C447-4D7A-87F9-1C766135D663}" srcId="{C6B6D5E6-158E-43EE-8063-BFAF748E7E3C}" destId="{4367DAFC-C663-422C-8D53-2C47586220BF}" srcOrd="5" destOrd="0" parTransId="{C1B6A66C-69B0-4F75-BBDC-0332EE343C02}" sibTransId="{9027D338-EFDC-4E35-AF46-5F5935052984}"/>
    <dgm:cxn modelId="{0F87DE9A-BCF2-4C25-B3D5-054D48D237FC}" srcId="{C6B6D5E6-158E-43EE-8063-BFAF748E7E3C}" destId="{03E7B0DD-5397-4964-B350-DF8931F7594F}" srcOrd="6" destOrd="0" parTransId="{2F5FC4E7-05F4-4CBE-99F9-295A73DA2380}" sibTransId="{9CC88C84-0DAE-4431-8B81-9C5A252D3D3F}"/>
    <dgm:cxn modelId="{83821DB9-9126-4501-A92C-57A71A85CA33}" srcId="{C6B6D5E6-158E-43EE-8063-BFAF748E7E3C}" destId="{FD0BFBDF-29AC-4601-B003-DDD370A757F1}" srcOrd="3" destOrd="0" parTransId="{3F979B57-4801-4732-9A78-FCD6AAC11C7E}" sibTransId="{D916B1CA-D1FD-48B2-BFBD-84544846E14C}"/>
    <dgm:cxn modelId="{95DD96D4-46E2-4EAE-A96E-ECC944E80E85}" srcId="{C6B6D5E6-158E-43EE-8063-BFAF748E7E3C}" destId="{28D54F3E-1240-45F5-8A0F-1CA2ABE70E2C}" srcOrd="2" destOrd="0" parTransId="{168EBC52-8EBB-4999-8AAA-5B223D63D3D2}" sibTransId="{E40CFFFB-82AD-4DAE-ABF9-5CC753A5E2A6}"/>
    <dgm:cxn modelId="{5B166FDE-E2AE-4BC7-8A33-EA83E0A8B416}" srcId="{C6B6D5E6-158E-43EE-8063-BFAF748E7E3C}" destId="{7E7D0097-C888-488A-B9BF-340A0A8AF89C}" srcOrd="4" destOrd="0" parTransId="{DC8EB26C-48FA-425A-B40E-320F69D4C934}" sibTransId="{B863A64F-BC6D-48BD-BA46-ED265ECA3981}"/>
    <dgm:cxn modelId="{9BB292F1-3784-4F72-A980-4FBCB940C05C}" type="presOf" srcId="{C6B6D5E6-158E-43EE-8063-BFAF748E7E3C}" destId="{A0643B28-A8A6-46DB-AA25-8449A0ABDD47}" srcOrd="0" destOrd="0" presId="urn:microsoft.com/office/officeart/2005/8/layout/vList2"/>
    <dgm:cxn modelId="{405B7DA5-6130-46BD-8D4E-26AF9524DCE7}" type="presParOf" srcId="{A0643B28-A8A6-46DB-AA25-8449A0ABDD47}" destId="{B1F86E9F-5BF0-4C96-BF21-B898EDC2ED2C}" srcOrd="0" destOrd="0" presId="urn:microsoft.com/office/officeart/2005/8/layout/vList2"/>
    <dgm:cxn modelId="{A07A5A53-149A-4D77-A811-1B62E8506D4F}" type="presParOf" srcId="{A0643B28-A8A6-46DB-AA25-8449A0ABDD47}" destId="{9D478866-0193-4C57-BFD0-876A92E43194}" srcOrd="1" destOrd="0" presId="urn:microsoft.com/office/officeart/2005/8/layout/vList2"/>
    <dgm:cxn modelId="{B85E0486-762B-44E1-8DE3-5F715185D963}" type="presParOf" srcId="{A0643B28-A8A6-46DB-AA25-8449A0ABDD47}" destId="{7EF6EBBA-C911-47C9-AE25-A584DC0B1465}" srcOrd="2" destOrd="0" presId="urn:microsoft.com/office/officeart/2005/8/layout/vList2"/>
    <dgm:cxn modelId="{A2FCD1BF-3683-4AB2-BB0A-3F05EAE1B480}" type="presParOf" srcId="{A0643B28-A8A6-46DB-AA25-8449A0ABDD47}" destId="{995B288C-87F4-4610-8BC7-EF14105132C1}" srcOrd="3" destOrd="0" presId="urn:microsoft.com/office/officeart/2005/8/layout/vList2"/>
    <dgm:cxn modelId="{179A1373-8A75-4360-BAD5-E6B774B8F125}" type="presParOf" srcId="{A0643B28-A8A6-46DB-AA25-8449A0ABDD47}" destId="{EEB4CBE5-01A8-44C9-830D-C894E2D25A35}" srcOrd="4" destOrd="0" presId="urn:microsoft.com/office/officeart/2005/8/layout/vList2"/>
    <dgm:cxn modelId="{5648C592-4945-4007-903B-5F8D6534D26C}" type="presParOf" srcId="{A0643B28-A8A6-46DB-AA25-8449A0ABDD47}" destId="{06AAA7A0-AB16-450B-81A0-237C2B6C268A}" srcOrd="5" destOrd="0" presId="urn:microsoft.com/office/officeart/2005/8/layout/vList2"/>
    <dgm:cxn modelId="{5418697A-144B-454B-BF64-DDCC38112E75}" type="presParOf" srcId="{A0643B28-A8A6-46DB-AA25-8449A0ABDD47}" destId="{5F8FB8B5-63E8-4DE8-B624-E53B59C65E5F}" srcOrd="6" destOrd="0" presId="urn:microsoft.com/office/officeart/2005/8/layout/vList2"/>
    <dgm:cxn modelId="{E3E592E9-9E6E-4845-9F64-25C0E7DB6B16}" type="presParOf" srcId="{A0643B28-A8A6-46DB-AA25-8449A0ABDD47}" destId="{52080C63-3A4E-4DFB-857D-95B28442A593}" srcOrd="7" destOrd="0" presId="urn:microsoft.com/office/officeart/2005/8/layout/vList2"/>
    <dgm:cxn modelId="{AB7C9F19-3E46-4516-9B28-85FDF7CD23EA}" type="presParOf" srcId="{A0643B28-A8A6-46DB-AA25-8449A0ABDD47}" destId="{3B901422-1A0B-4CD9-B331-1AC84E87A117}" srcOrd="8" destOrd="0" presId="urn:microsoft.com/office/officeart/2005/8/layout/vList2"/>
    <dgm:cxn modelId="{E1202E98-059A-4662-99FD-2A1BE7E6448E}" type="presParOf" srcId="{A0643B28-A8A6-46DB-AA25-8449A0ABDD47}" destId="{84913FA4-AB66-431E-8D33-9E6C0B35E858}" srcOrd="9" destOrd="0" presId="urn:microsoft.com/office/officeart/2005/8/layout/vList2"/>
    <dgm:cxn modelId="{FF63278D-B33F-4D4D-ABE6-94AD35690300}" type="presParOf" srcId="{A0643B28-A8A6-46DB-AA25-8449A0ABDD47}" destId="{FC239302-624F-422D-96EB-30E33AF21F06}" srcOrd="10" destOrd="0" presId="urn:microsoft.com/office/officeart/2005/8/layout/vList2"/>
    <dgm:cxn modelId="{211122E3-B248-4F93-9559-12A34120E464}" type="presParOf" srcId="{A0643B28-A8A6-46DB-AA25-8449A0ABDD47}" destId="{35AA2B43-C21D-4C30-B15F-2608510F71E0}" srcOrd="11" destOrd="0" presId="urn:microsoft.com/office/officeart/2005/8/layout/vList2"/>
    <dgm:cxn modelId="{ACE7A505-0509-4C05-BE96-7250DFA515D6}" type="presParOf" srcId="{A0643B28-A8A6-46DB-AA25-8449A0ABDD47}" destId="{803BED97-F45B-4AD3-9E00-3C6C3C6C128D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03622F-4D95-4344-BFDA-7A4C0C5FA88A}">
      <dsp:nvSpPr>
        <dsp:cNvPr id="0" name=""/>
        <dsp:cNvSpPr/>
      </dsp:nvSpPr>
      <dsp:spPr>
        <a:xfrm>
          <a:off x="1390712" y="23706"/>
          <a:ext cx="1372500" cy="13725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E01422-3402-4914-B579-E58F94DAB226}">
      <dsp:nvSpPr>
        <dsp:cNvPr id="0" name=""/>
        <dsp:cNvSpPr/>
      </dsp:nvSpPr>
      <dsp:spPr>
        <a:xfrm>
          <a:off x="1683212" y="316206"/>
          <a:ext cx="787500" cy="7875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525C80-EC4D-4D54-B47C-E64802FF14DB}">
      <dsp:nvSpPr>
        <dsp:cNvPr id="0" name=""/>
        <dsp:cNvSpPr/>
      </dsp:nvSpPr>
      <dsp:spPr>
        <a:xfrm>
          <a:off x="951962" y="1823706"/>
          <a:ext cx="22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Either public or private sectors</a:t>
          </a:r>
        </a:p>
      </dsp:txBody>
      <dsp:txXfrm>
        <a:off x="951962" y="1823706"/>
        <a:ext cx="2250000" cy="720000"/>
      </dsp:txXfrm>
    </dsp:sp>
    <dsp:sp modelId="{6A64A5EA-A903-4F06-8491-F3EB5E85DF9B}">
      <dsp:nvSpPr>
        <dsp:cNvPr id="0" name=""/>
        <dsp:cNvSpPr/>
      </dsp:nvSpPr>
      <dsp:spPr>
        <a:xfrm>
          <a:off x="4034462" y="23706"/>
          <a:ext cx="1372500" cy="13725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E50038-DE53-4D77-A232-E9A46856C8F2}">
      <dsp:nvSpPr>
        <dsp:cNvPr id="0" name=""/>
        <dsp:cNvSpPr/>
      </dsp:nvSpPr>
      <dsp:spPr>
        <a:xfrm>
          <a:off x="4326962" y="316206"/>
          <a:ext cx="787500" cy="7875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A371D1-81A6-4471-B03B-E09750F41AF2}">
      <dsp:nvSpPr>
        <dsp:cNvPr id="0" name=""/>
        <dsp:cNvSpPr/>
      </dsp:nvSpPr>
      <dsp:spPr>
        <a:xfrm>
          <a:off x="3595712" y="1823706"/>
          <a:ext cx="22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Has revenue and years in business</a:t>
          </a:r>
        </a:p>
      </dsp:txBody>
      <dsp:txXfrm>
        <a:off x="3595712" y="1823706"/>
        <a:ext cx="2250000" cy="720000"/>
      </dsp:txXfrm>
    </dsp:sp>
    <dsp:sp modelId="{85EE1E7D-8420-476A-A25C-3747BDD536A4}">
      <dsp:nvSpPr>
        <dsp:cNvPr id="0" name=""/>
        <dsp:cNvSpPr/>
      </dsp:nvSpPr>
      <dsp:spPr>
        <a:xfrm>
          <a:off x="2712587" y="3106206"/>
          <a:ext cx="1372500" cy="13725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02A8BE-2B25-4F1E-BC44-15850DBB44B5}">
      <dsp:nvSpPr>
        <dsp:cNvPr id="0" name=""/>
        <dsp:cNvSpPr/>
      </dsp:nvSpPr>
      <dsp:spPr>
        <a:xfrm>
          <a:off x="3005087" y="3398706"/>
          <a:ext cx="787500" cy="7875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3FAF03-0EEF-4226-A268-28F0BDBC80CF}">
      <dsp:nvSpPr>
        <dsp:cNvPr id="0" name=""/>
        <dsp:cNvSpPr/>
      </dsp:nvSpPr>
      <dsp:spPr>
        <a:xfrm>
          <a:off x="2273837" y="4906206"/>
          <a:ext cx="22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At least two years of successful past performance </a:t>
          </a:r>
        </a:p>
      </dsp:txBody>
      <dsp:txXfrm>
        <a:off x="2273837" y="4906206"/>
        <a:ext cx="225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A5C267-8158-40CB-B6E4-318EE96E3839}">
      <dsp:nvSpPr>
        <dsp:cNvPr id="0" name=""/>
        <dsp:cNvSpPr/>
      </dsp:nvSpPr>
      <dsp:spPr>
        <a:xfrm>
          <a:off x="616949" y="340539"/>
          <a:ext cx="1818562" cy="1818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FB6061-CB1B-421F-AC42-D6D9BEB2B876}">
      <dsp:nvSpPr>
        <dsp:cNvPr id="0" name=""/>
        <dsp:cNvSpPr/>
      </dsp:nvSpPr>
      <dsp:spPr>
        <a:xfrm>
          <a:off x="1004512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5156A0-C1C6-4EB0-ADD2-45CCA2CCF6BD}">
      <dsp:nvSpPr>
        <dsp:cNvPr id="0" name=""/>
        <dsp:cNvSpPr/>
      </dsp:nvSpPr>
      <dsp:spPr>
        <a:xfrm>
          <a:off x="35606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/>
            <a:t>Positive cash flow</a:t>
          </a:r>
        </a:p>
      </dsp:txBody>
      <dsp:txXfrm>
        <a:off x="35606" y="2725540"/>
        <a:ext cx="2981250" cy="720000"/>
      </dsp:txXfrm>
    </dsp:sp>
    <dsp:sp modelId="{CF27C115-98D0-4750-9AB1-6C3D5C56ED91}">
      <dsp:nvSpPr>
        <dsp:cNvPr id="0" name=""/>
        <dsp:cNvSpPr/>
      </dsp:nvSpPr>
      <dsp:spPr>
        <a:xfrm>
          <a:off x="4119918" y="340539"/>
          <a:ext cx="1818562" cy="1818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70D3D5-D040-417D-9AF7-F0B3492E69F5}">
      <dsp:nvSpPr>
        <dsp:cNvPr id="0" name=""/>
        <dsp:cNvSpPr/>
      </dsp:nvSpPr>
      <dsp:spPr>
        <a:xfrm>
          <a:off x="4507481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E2F49-F402-4DF3-9CAD-15C606BCA3BF}">
      <dsp:nvSpPr>
        <dsp:cNvPr id="0" name=""/>
        <dsp:cNvSpPr/>
      </dsp:nvSpPr>
      <dsp:spPr>
        <a:xfrm>
          <a:off x="3538574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/>
            <a:t>Access to capital </a:t>
          </a:r>
        </a:p>
      </dsp:txBody>
      <dsp:txXfrm>
        <a:off x="3538574" y="2725540"/>
        <a:ext cx="2981250" cy="720000"/>
      </dsp:txXfrm>
    </dsp:sp>
    <dsp:sp modelId="{5AF81E94-5EF4-4E46-B5DA-A7B21C8E3C29}">
      <dsp:nvSpPr>
        <dsp:cNvPr id="0" name=""/>
        <dsp:cNvSpPr/>
      </dsp:nvSpPr>
      <dsp:spPr>
        <a:xfrm>
          <a:off x="7622887" y="340539"/>
          <a:ext cx="1818562" cy="1818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AA19C5-BBD3-4F43-83C1-EA047090FC73}">
      <dsp:nvSpPr>
        <dsp:cNvPr id="0" name=""/>
        <dsp:cNvSpPr/>
      </dsp:nvSpPr>
      <dsp:spPr>
        <a:xfrm>
          <a:off x="8010450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4C478A-7911-4942-912B-CF9D9CF47703}">
      <dsp:nvSpPr>
        <dsp:cNvPr id="0" name=""/>
        <dsp:cNvSpPr/>
      </dsp:nvSpPr>
      <dsp:spPr>
        <a:xfrm>
          <a:off x="7041543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 dirty="0"/>
            <a:t>year-over- year  increases in revenue</a:t>
          </a:r>
        </a:p>
      </dsp:txBody>
      <dsp:txXfrm>
        <a:off x="7041543" y="2725540"/>
        <a:ext cx="298125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02C0D8-2066-48F2-9E66-F3B8847C7987}">
      <dsp:nvSpPr>
        <dsp:cNvPr id="0" name=""/>
        <dsp:cNvSpPr/>
      </dsp:nvSpPr>
      <dsp:spPr>
        <a:xfrm>
          <a:off x="0" y="66490"/>
          <a:ext cx="7543800" cy="633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Federal agencies have subcontracting goals</a:t>
          </a:r>
          <a:endParaRPr lang="en-US" sz="2200" kern="1200"/>
        </a:p>
      </dsp:txBody>
      <dsp:txXfrm>
        <a:off x="0" y="66490"/>
        <a:ext cx="7543800" cy="633600"/>
      </dsp:txXfrm>
    </dsp:sp>
    <dsp:sp modelId="{44D2AF95-2295-423C-8F65-7A6DF902719F}">
      <dsp:nvSpPr>
        <dsp:cNvPr id="0" name=""/>
        <dsp:cNvSpPr/>
      </dsp:nvSpPr>
      <dsp:spPr>
        <a:xfrm>
          <a:off x="0" y="700090"/>
          <a:ext cx="7543800" cy="301950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1" kern="1200" dirty="0"/>
            <a:t>Statutory goals established by federal executive agencies for small business procurement</a:t>
          </a:r>
          <a:endParaRPr lang="en-US" sz="2200" kern="1200" dirty="0"/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23% Small Business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5% WOSB (Women-Owned Small Businesses)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11% SDB (Small Disadvantaged Small Business/8(a))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3% SDVOSB (Service-Disabled Veteran-Owned Small Business)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3% HUBZone (Historically Underutilized Business Zones)</a:t>
          </a:r>
        </a:p>
      </dsp:txBody>
      <dsp:txXfrm>
        <a:off x="0" y="700090"/>
        <a:ext cx="7543800" cy="30195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0BEE34-3065-434F-A785-22282EC9C870}">
      <dsp:nvSpPr>
        <dsp:cNvPr id="0" name=""/>
        <dsp:cNvSpPr/>
      </dsp:nvSpPr>
      <dsp:spPr>
        <a:xfrm>
          <a:off x="0" y="303929"/>
          <a:ext cx="10058399" cy="214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0644" tIns="416560" rIns="780644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HUBZone – 3% goal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8(a) Business Development – 12% goal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Women Owned – 5% goal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WOSB/EDWOSB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VOSB/SDVOSB</a:t>
          </a:r>
        </a:p>
      </dsp:txBody>
      <dsp:txXfrm>
        <a:off x="0" y="303929"/>
        <a:ext cx="10058399" cy="2142000"/>
      </dsp:txXfrm>
    </dsp:sp>
    <dsp:sp modelId="{FA32F979-ACBF-4BE2-A2D0-EE3F88542589}">
      <dsp:nvSpPr>
        <dsp:cNvPr id="0" name=""/>
        <dsp:cNvSpPr/>
      </dsp:nvSpPr>
      <dsp:spPr>
        <a:xfrm>
          <a:off x="502920" y="8729"/>
          <a:ext cx="7040880" cy="5904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/>
            <a:t>Formal Certification </a:t>
          </a:r>
          <a:endParaRPr lang="en-US" sz="2000" kern="1200"/>
        </a:p>
      </dsp:txBody>
      <dsp:txXfrm>
        <a:off x="531741" y="37550"/>
        <a:ext cx="6983238" cy="532758"/>
      </dsp:txXfrm>
    </dsp:sp>
    <dsp:sp modelId="{F12DDFA1-0D8E-4A9F-8D72-32457379F270}">
      <dsp:nvSpPr>
        <dsp:cNvPr id="0" name=""/>
        <dsp:cNvSpPr/>
      </dsp:nvSpPr>
      <dsp:spPr>
        <a:xfrm>
          <a:off x="0" y="2849130"/>
          <a:ext cx="10058399" cy="1165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3240090"/>
              <a:satOff val="451"/>
              <a:lumOff val="3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0644" tIns="416560" rIns="780644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Small Business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Small Disadvantaged – 12% goal</a:t>
          </a:r>
        </a:p>
      </dsp:txBody>
      <dsp:txXfrm>
        <a:off x="0" y="2849130"/>
        <a:ext cx="10058399" cy="1165500"/>
      </dsp:txXfrm>
    </dsp:sp>
    <dsp:sp modelId="{EEE130FB-E78E-4102-8B78-B9DD7F53287D}">
      <dsp:nvSpPr>
        <dsp:cNvPr id="0" name=""/>
        <dsp:cNvSpPr/>
      </dsp:nvSpPr>
      <dsp:spPr>
        <a:xfrm>
          <a:off x="502920" y="2553930"/>
          <a:ext cx="7040880" cy="590400"/>
        </a:xfrm>
        <a:prstGeom prst="roundRect">
          <a:avLst/>
        </a:prstGeom>
        <a:gradFill rotWithShape="0">
          <a:gsLst>
            <a:gs pos="0">
              <a:schemeClr val="accent2">
                <a:hueOff val="3240090"/>
                <a:satOff val="451"/>
                <a:lumOff val="392"/>
                <a:alphaOff val="0"/>
                <a:shade val="85000"/>
                <a:satMod val="130000"/>
              </a:schemeClr>
            </a:gs>
            <a:gs pos="34000">
              <a:schemeClr val="accent2">
                <a:hueOff val="3240090"/>
                <a:satOff val="451"/>
                <a:lumOff val="392"/>
                <a:alphaOff val="0"/>
                <a:shade val="87000"/>
                <a:satMod val="125000"/>
              </a:schemeClr>
            </a:gs>
            <a:gs pos="70000">
              <a:schemeClr val="accent2">
                <a:hueOff val="3240090"/>
                <a:satOff val="451"/>
                <a:lumOff val="392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3240090"/>
                <a:satOff val="451"/>
                <a:lumOff val="392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/>
            <a:t>Self-Certification </a:t>
          </a:r>
          <a:endParaRPr lang="en-US" sz="2000" kern="1200" dirty="0"/>
        </a:p>
      </dsp:txBody>
      <dsp:txXfrm>
        <a:off x="531741" y="2582751"/>
        <a:ext cx="6983238" cy="5327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F6410D-F9A1-405E-A768-2509CBC92543}">
      <dsp:nvSpPr>
        <dsp:cNvPr id="0" name=""/>
        <dsp:cNvSpPr/>
      </dsp:nvSpPr>
      <dsp:spPr>
        <a:xfrm>
          <a:off x="0" y="360705"/>
          <a:ext cx="2357437" cy="141446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Must be a small business</a:t>
          </a:r>
        </a:p>
      </dsp:txBody>
      <dsp:txXfrm>
        <a:off x="0" y="360705"/>
        <a:ext cx="2357437" cy="1414462"/>
      </dsp:txXfrm>
    </dsp:sp>
    <dsp:sp modelId="{7E3E5710-E055-4516-9C0C-20955D592AC1}">
      <dsp:nvSpPr>
        <dsp:cNvPr id="0" name=""/>
        <dsp:cNvSpPr/>
      </dsp:nvSpPr>
      <dsp:spPr>
        <a:xfrm>
          <a:off x="2593181" y="360705"/>
          <a:ext cx="2357437" cy="141446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Must be U.S. Citizen</a:t>
          </a:r>
        </a:p>
      </dsp:txBody>
      <dsp:txXfrm>
        <a:off x="2593181" y="360705"/>
        <a:ext cx="2357437" cy="1414462"/>
      </dsp:txXfrm>
    </dsp:sp>
    <dsp:sp modelId="{1746F099-353E-4FDA-B2D2-44274E16ADC7}">
      <dsp:nvSpPr>
        <dsp:cNvPr id="0" name=""/>
        <dsp:cNvSpPr/>
      </dsp:nvSpPr>
      <dsp:spPr>
        <a:xfrm>
          <a:off x="5186362" y="360705"/>
          <a:ext cx="2357437" cy="141446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Principal office, manufacturing or other facility must be located in a HUBZone</a:t>
          </a:r>
        </a:p>
      </dsp:txBody>
      <dsp:txXfrm>
        <a:off x="5186362" y="360705"/>
        <a:ext cx="2357437" cy="1414462"/>
      </dsp:txXfrm>
    </dsp:sp>
    <dsp:sp modelId="{EE40F44D-8631-46CB-AD93-E0C3919657F0}">
      <dsp:nvSpPr>
        <dsp:cNvPr id="0" name=""/>
        <dsp:cNvSpPr/>
      </dsp:nvSpPr>
      <dsp:spPr>
        <a:xfrm>
          <a:off x="0" y="2010911"/>
          <a:ext cx="2357437" cy="141446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35% of the employees must reside in a HUBZone location</a:t>
          </a:r>
        </a:p>
      </dsp:txBody>
      <dsp:txXfrm>
        <a:off x="0" y="2010911"/>
        <a:ext cx="2357437" cy="1414462"/>
      </dsp:txXfrm>
    </dsp:sp>
    <dsp:sp modelId="{A3E32679-5B5B-4F30-AE39-1C6DD259EEC2}">
      <dsp:nvSpPr>
        <dsp:cNvPr id="0" name=""/>
        <dsp:cNvSpPr/>
      </dsp:nvSpPr>
      <dsp:spPr>
        <a:xfrm>
          <a:off x="2593181" y="2010911"/>
          <a:ext cx="2357437" cy="141446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Must be a physical address, no virtual</a:t>
          </a:r>
        </a:p>
      </dsp:txBody>
      <dsp:txXfrm>
        <a:off x="2593181" y="2010911"/>
        <a:ext cx="2357437" cy="1414462"/>
      </dsp:txXfrm>
    </dsp:sp>
    <dsp:sp modelId="{53D60696-87A7-400B-A7DA-0F6F69646E45}">
      <dsp:nvSpPr>
        <dsp:cNvPr id="0" name=""/>
        <dsp:cNvSpPr/>
      </dsp:nvSpPr>
      <dsp:spPr>
        <a:xfrm>
          <a:off x="5186362" y="2010911"/>
          <a:ext cx="2357437" cy="141446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3% Goal – bids are set-aside</a:t>
          </a:r>
        </a:p>
      </dsp:txBody>
      <dsp:txXfrm>
        <a:off x="5186362" y="2010911"/>
        <a:ext cx="2357437" cy="14144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A690E5-C6F7-4832-B268-D8D5FA936014}">
      <dsp:nvSpPr>
        <dsp:cNvPr id="0" name=""/>
        <dsp:cNvSpPr/>
      </dsp:nvSpPr>
      <dsp:spPr>
        <a:xfrm>
          <a:off x="377190" y="3160"/>
          <a:ext cx="2907506" cy="17445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Must be a small business</a:t>
          </a:r>
        </a:p>
      </dsp:txBody>
      <dsp:txXfrm>
        <a:off x="377190" y="3160"/>
        <a:ext cx="2907506" cy="1744503"/>
      </dsp:txXfrm>
    </dsp:sp>
    <dsp:sp modelId="{E1000ED4-3991-4153-AADF-97C5B67D8076}">
      <dsp:nvSpPr>
        <dsp:cNvPr id="0" name=""/>
        <dsp:cNvSpPr/>
      </dsp:nvSpPr>
      <dsp:spPr>
        <a:xfrm>
          <a:off x="3575446" y="3160"/>
          <a:ext cx="2907506" cy="174450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51% Ownership and day-to-day management by </a:t>
          </a:r>
          <a:r>
            <a:rPr lang="en-US" sz="2400" u="sng" kern="1200"/>
            <a:t>SDB qualified individual(s) </a:t>
          </a:r>
          <a:endParaRPr lang="en-US" sz="2400" kern="1200"/>
        </a:p>
      </dsp:txBody>
      <dsp:txXfrm>
        <a:off x="3575446" y="3160"/>
        <a:ext cx="2907506" cy="1744503"/>
      </dsp:txXfrm>
    </dsp:sp>
    <dsp:sp modelId="{188D320C-B49A-4142-8062-491B90C45462}">
      <dsp:nvSpPr>
        <dsp:cNvPr id="0" name=""/>
        <dsp:cNvSpPr/>
      </dsp:nvSpPr>
      <dsp:spPr>
        <a:xfrm>
          <a:off x="6773703" y="3160"/>
          <a:ext cx="2907506" cy="174450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Socially disadvantaged: same as 8(a) </a:t>
          </a:r>
        </a:p>
      </dsp:txBody>
      <dsp:txXfrm>
        <a:off x="6773703" y="3160"/>
        <a:ext cx="2907506" cy="1744503"/>
      </dsp:txXfrm>
    </dsp:sp>
    <dsp:sp modelId="{EEFE4441-265A-4BF9-8805-0987C487995C}">
      <dsp:nvSpPr>
        <dsp:cNvPr id="0" name=""/>
        <dsp:cNvSpPr/>
      </dsp:nvSpPr>
      <dsp:spPr>
        <a:xfrm>
          <a:off x="377190" y="2038415"/>
          <a:ext cx="2907506" cy="174450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Economically disadvantaged: net worth no more than $850k</a:t>
          </a:r>
        </a:p>
      </dsp:txBody>
      <dsp:txXfrm>
        <a:off x="377190" y="2038415"/>
        <a:ext cx="2907506" cy="1744503"/>
      </dsp:txXfrm>
    </dsp:sp>
    <dsp:sp modelId="{E0F18659-173F-456F-85D8-DC92520B2E0E}">
      <dsp:nvSpPr>
        <dsp:cNvPr id="0" name=""/>
        <dsp:cNvSpPr/>
      </dsp:nvSpPr>
      <dsp:spPr>
        <a:xfrm>
          <a:off x="3575446" y="2038415"/>
          <a:ext cx="2907506" cy="174450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Self-certified</a:t>
          </a:r>
        </a:p>
      </dsp:txBody>
      <dsp:txXfrm>
        <a:off x="3575446" y="2038415"/>
        <a:ext cx="2907506" cy="1744503"/>
      </dsp:txXfrm>
    </dsp:sp>
    <dsp:sp modelId="{D524ECF6-A410-4363-BEEB-40EECA5E7B66}">
      <dsp:nvSpPr>
        <dsp:cNvPr id="0" name=""/>
        <dsp:cNvSpPr/>
      </dsp:nvSpPr>
      <dsp:spPr>
        <a:xfrm>
          <a:off x="6773703" y="2038415"/>
          <a:ext cx="2907506" cy="17445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12% Goal</a:t>
          </a:r>
        </a:p>
      </dsp:txBody>
      <dsp:txXfrm>
        <a:off x="6773703" y="2038415"/>
        <a:ext cx="2907506" cy="174450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817103-3780-47FB-8228-B9B52A5B30D0}">
      <dsp:nvSpPr>
        <dsp:cNvPr id="0" name=""/>
        <dsp:cNvSpPr/>
      </dsp:nvSpPr>
      <dsp:spPr>
        <a:xfrm>
          <a:off x="0" y="1878"/>
          <a:ext cx="11887200" cy="95201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F410A2-D7D0-47E1-9BC6-0A863957FA60}">
      <dsp:nvSpPr>
        <dsp:cNvPr id="0" name=""/>
        <dsp:cNvSpPr/>
      </dsp:nvSpPr>
      <dsp:spPr>
        <a:xfrm>
          <a:off x="287983" y="216081"/>
          <a:ext cx="523607" cy="5236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9D98A9-8DF8-4E60-99BC-00AD1134DF9A}">
      <dsp:nvSpPr>
        <dsp:cNvPr id="0" name=""/>
        <dsp:cNvSpPr/>
      </dsp:nvSpPr>
      <dsp:spPr>
        <a:xfrm>
          <a:off x="1099575" y="1878"/>
          <a:ext cx="10787624" cy="952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5" tIns="100755" rIns="100755" bIns="10075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Must be a small business</a:t>
          </a:r>
        </a:p>
      </dsp:txBody>
      <dsp:txXfrm>
        <a:off x="1099575" y="1878"/>
        <a:ext cx="10787624" cy="952013"/>
      </dsp:txXfrm>
    </dsp:sp>
    <dsp:sp modelId="{A0206893-BF89-43C2-B346-C316EB829E92}">
      <dsp:nvSpPr>
        <dsp:cNvPr id="0" name=""/>
        <dsp:cNvSpPr/>
      </dsp:nvSpPr>
      <dsp:spPr>
        <a:xfrm>
          <a:off x="0" y="1191894"/>
          <a:ext cx="11887200" cy="9520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485C54-5C96-4B6D-8EE6-4F1EE684964E}">
      <dsp:nvSpPr>
        <dsp:cNvPr id="0" name=""/>
        <dsp:cNvSpPr/>
      </dsp:nvSpPr>
      <dsp:spPr>
        <a:xfrm>
          <a:off x="287983" y="1406097"/>
          <a:ext cx="523607" cy="5236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876270-6EC5-4A0E-B735-E59AAE057232}">
      <dsp:nvSpPr>
        <dsp:cNvPr id="0" name=""/>
        <dsp:cNvSpPr/>
      </dsp:nvSpPr>
      <dsp:spPr>
        <a:xfrm>
          <a:off x="1099575" y="1191894"/>
          <a:ext cx="10787624" cy="952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5" tIns="100755" rIns="100755" bIns="10075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51% Ownership and day-to-day management by U.S. veteran(s)</a:t>
          </a:r>
        </a:p>
      </dsp:txBody>
      <dsp:txXfrm>
        <a:off x="1099575" y="1191894"/>
        <a:ext cx="10787624" cy="952013"/>
      </dsp:txXfrm>
    </dsp:sp>
    <dsp:sp modelId="{A877C7B8-4BFC-4B23-B93C-F9BAC718BACB}">
      <dsp:nvSpPr>
        <dsp:cNvPr id="0" name=""/>
        <dsp:cNvSpPr/>
      </dsp:nvSpPr>
      <dsp:spPr>
        <a:xfrm>
          <a:off x="0" y="2381911"/>
          <a:ext cx="11887200" cy="9520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573DE1-2D0C-437E-A975-F97BA70EF761}">
      <dsp:nvSpPr>
        <dsp:cNvPr id="0" name=""/>
        <dsp:cNvSpPr/>
      </dsp:nvSpPr>
      <dsp:spPr>
        <a:xfrm>
          <a:off x="287983" y="2596114"/>
          <a:ext cx="523607" cy="5236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F46CFC-2EBA-4C2F-9EAA-EA5206A425AD}">
      <dsp:nvSpPr>
        <dsp:cNvPr id="0" name=""/>
        <dsp:cNvSpPr/>
      </dsp:nvSpPr>
      <dsp:spPr>
        <a:xfrm>
          <a:off x="1099575" y="2381911"/>
          <a:ext cx="5349240" cy="952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5" tIns="100755" rIns="100755" bIns="10075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Formal Certification VOSB/SDVOSB in SBA</a:t>
          </a:r>
        </a:p>
      </dsp:txBody>
      <dsp:txXfrm>
        <a:off x="1099575" y="2381911"/>
        <a:ext cx="5349240" cy="952013"/>
      </dsp:txXfrm>
    </dsp:sp>
    <dsp:sp modelId="{11E58A96-45D0-4474-BD43-BB1F1E4B9015}">
      <dsp:nvSpPr>
        <dsp:cNvPr id="0" name=""/>
        <dsp:cNvSpPr/>
      </dsp:nvSpPr>
      <dsp:spPr>
        <a:xfrm>
          <a:off x="6448815" y="2381911"/>
          <a:ext cx="5438384" cy="952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5" tIns="100755" rIns="100755" bIns="10075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Allows you to bid on SDVOSB set-aside solicitations, 1 year grace period </a:t>
          </a:r>
        </a:p>
      </dsp:txBody>
      <dsp:txXfrm>
        <a:off x="6448815" y="2381911"/>
        <a:ext cx="5438384" cy="952013"/>
      </dsp:txXfrm>
    </dsp:sp>
    <dsp:sp modelId="{56ED0C26-7697-4B46-85A4-17C5DAD15CC9}">
      <dsp:nvSpPr>
        <dsp:cNvPr id="0" name=""/>
        <dsp:cNvSpPr/>
      </dsp:nvSpPr>
      <dsp:spPr>
        <a:xfrm>
          <a:off x="0" y="3571927"/>
          <a:ext cx="11887200" cy="9520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2797C7-CB10-4216-9AEF-5940B6F7ADC0}">
      <dsp:nvSpPr>
        <dsp:cNvPr id="0" name=""/>
        <dsp:cNvSpPr/>
      </dsp:nvSpPr>
      <dsp:spPr>
        <a:xfrm>
          <a:off x="287983" y="3786130"/>
          <a:ext cx="523607" cy="5236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CFEBB3-D3AB-48B6-B65A-9529CE4A98CE}">
      <dsp:nvSpPr>
        <dsp:cNvPr id="0" name=""/>
        <dsp:cNvSpPr/>
      </dsp:nvSpPr>
      <dsp:spPr>
        <a:xfrm>
          <a:off x="1099575" y="3571927"/>
          <a:ext cx="5349240" cy="952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5" tIns="100755" rIns="100755" bIns="10075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Verified through CVE grandfathered in and 1 year added </a:t>
          </a:r>
        </a:p>
      </dsp:txBody>
      <dsp:txXfrm>
        <a:off x="1099575" y="3571927"/>
        <a:ext cx="5349240" cy="952013"/>
      </dsp:txXfrm>
    </dsp:sp>
    <dsp:sp modelId="{F2CC918F-0652-4270-A328-DF20ABF97743}">
      <dsp:nvSpPr>
        <dsp:cNvPr id="0" name=""/>
        <dsp:cNvSpPr/>
      </dsp:nvSpPr>
      <dsp:spPr>
        <a:xfrm flipH="1">
          <a:off x="8985604" y="3571927"/>
          <a:ext cx="364806" cy="952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5" tIns="100755" rIns="100755" bIns="10075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8985604" y="3571927"/>
        <a:ext cx="364806" cy="95201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44B2AF-E1E6-498D-9E3B-4D9A7FB634C5}">
      <dsp:nvSpPr>
        <dsp:cNvPr id="0" name=""/>
        <dsp:cNvSpPr/>
      </dsp:nvSpPr>
      <dsp:spPr>
        <a:xfrm>
          <a:off x="0" y="0"/>
          <a:ext cx="67976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595F22-A19C-4DF6-AD05-5BD35B867048}">
      <dsp:nvSpPr>
        <dsp:cNvPr id="0" name=""/>
        <dsp:cNvSpPr/>
      </dsp:nvSpPr>
      <dsp:spPr>
        <a:xfrm>
          <a:off x="0" y="0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SBA Program</a:t>
          </a:r>
        </a:p>
      </dsp:txBody>
      <dsp:txXfrm>
        <a:off x="0" y="0"/>
        <a:ext cx="6797675" cy="1412477"/>
      </dsp:txXfrm>
    </dsp:sp>
    <dsp:sp modelId="{9CA0B5DB-5A2A-4525-9F45-79476B1AB405}">
      <dsp:nvSpPr>
        <dsp:cNvPr id="0" name=""/>
        <dsp:cNvSpPr/>
      </dsp:nvSpPr>
      <dsp:spPr>
        <a:xfrm>
          <a:off x="0" y="1412478"/>
          <a:ext cx="6797675" cy="0"/>
        </a:xfrm>
        <a:prstGeom prst="line">
          <a:avLst/>
        </a:prstGeom>
        <a:solidFill>
          <a:schemeClr val="accent2">
            <a:hueOff val="1080030"/>
            <a:satOff val="150"/>
            <a:lumOff val="131"/>
            <a:alphaOff val="0"/>
          </a:schemeClr>
        </a:solidFill>
        <a:ln w="15875" cap="flat" cmpd="sng" algn="ctr">
          <a:solidFill>
            <a:schemeClr val="accent2">
              <a:hueOff val="1080030"/>
              <a:satOff val="150"/>
              <a:lumOff val="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C5D3A1-5709-4A32-B0FD-194164D008B7}">
      <dsp:nvSpPr>
        <dsp:cNvPr id="0" name=""/>
        <dsp:cNvSpPr/>
      </dsp:nvSpPr>
      <dsp:spPr>
        <a:xfrm>
          <a:off x="0" y="1412477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Pertains to certain NAICS codes</a:t>
          </a:r>
        </a:p>
      </dsp:txBody>
      <dsp:txXfrm>
        <a:off x="0" y="1412477"/>
        <a:ext cx="6797675" cy="1412477"/>
      </dsp:txXfrm>
    </dsp:sp>
    <dsp:sp modelId="{2B990549-4B6A-4856-8249-AB48481C28DD}">
      <dsp:nvSpPr>
        <dsp:cNvPr id="0" name=""/>
        <dsp:cNvSpPr/>
      </dsp:nvSpPr>
      <dsp:spPr>
        <a:xfrm>
          <a:off x="0" y="2824956"/>
          <a:ext cx="6797675" cy="0"/>
        </a:xfrm>
        <a:prstGeom prst="line">
          <a:avLst/>
        </a:prstGeom>
        <a:solidFill>
          <a:schemeClr val="accent2">
            <a:hueOff val="2160060"/>
            <a:satOff val="301"/>
            <a:lumOff val="261"/>
            <a:alphaOff val="0"/>
          </a:schemeClr>
        </a:solidFill>
        <a:ln w="15875" cap="flat" cmpd="sng" algn="ctr">
          <a:solidFill>
            <a:schemeClr val="accent2">
              <a:hueOff val="2160060"/>
              <a:satOff val="301"/>
              <a:lumOff val="2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85EDC8-1B92-4CF0-9A4D-B86368F16476}">
      <dsp:nvSpPr>
        <dsp:cNvPr id="0" name=""/>
        <dsp:cNvSpPr/>
      </dsp:nvSpPr>
      <dsp:spPr>
        <a:xfrm>
          <a:off x="0" y="2824955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Upload documents in SBA Repository (beta.certify.sba.gov) </a:t>
          </a:r>
          <a:r>
            <a:rPr lang="en-US" sz="2100" kern="1200" dirty="0">
              <a:highlight>
                <a:srgbClr val="FFFF00"/>
              </a:highlight>
            </a:rPr>
            <a:t>including your certification from the Third party Certifiers!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 </a:t>
          </a:r>
        </a:p>
      </dsp:txBody>
      <dsp:txXfrm>
        <a:off x="0" y="2824955"/>
        <a:ext cx="6797675" cy="1412477"/>
      </dsp:txXfrm>
    </dsp:sp>
    <dsp:sp modelId="{0BDC2B3D-1167-490F-BC08-3FEBC6F5D84A}">
      <dsp:nvSpPr>
        <dsp:cNvPr id="0" name=""/>
        <dsp:cNvSpPr/>
      </dsp:nvSpPr>
      <dsp:spPr>
        <a:xfrm>
          <a:off x="0" y="4237434"/>
          <a:ext cx="6797675" cy="0"/>
        </a:xfrm>
        <a:prstGeom prst="line">
          <a:avLst/>
        </a:prstGeom>
        <a:solidFill>
          <a:schemeClr val="accent2">
            <a:hueOff val="3240090"/>
            <a:satOff val="451"/>
            <a:lumOff val="392"/>
            <a:alphaOff val="0"/>
          </a:schemeClr>
        </a:solidFill>
        <a:ln w="15875" cap="flat" cmpd="sng" algn="ctr">
          <a:solidFill>
            <a:schemeClr val="accent2">
              <a:hueOff val="3240090"/>
              <a:satOff val="451"/>
              <a:lumOff val="3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771872-EC45-4972-947A-3122CA82FC84}">
      <dsp:nvSpPr>
        <dsp:cNvPr id="0" name=""/>
        <dsp:cNvSpPr/>
      </dsp:nvSpPr>
      <dsp:spPr>
        <a:xfrm>
          <a:off x="0" y="4237433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Website: </a:t>
          </a:r>
          <a:r>
            <a:rPr lang="en-US" sz="2100" kern="1200">
              <a:hlinkClick xmlns:r="http://schemas.openxmlformats.org/officeDocument/2006/relationships" r:id="rId1"/>
            </a:rPr>
            <a:t>https://www.sba.gov/content/women-owned-small-business-program</a:t>
          </a:r>
          <a:r>
            <a:rPr lang="en-US" sz="2100" kern="1200"/>
            <a:t> </a:t>
          </a:r>
        </a:p>
      </dsp:txBody>
      <dsp:txXfrm>
        <a:off x="0" y="4237433"/>
        <a:ext cx="6797675" cy="141247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EB16F3-27C0-4CB8-A5A8-DE4D0974C06C}">
      <dsp:nvSpPr>
        <dsp:cNvPr id="0" name=""/>
        <dsp:cNvSpPr/>
      </dsp:nvSpPr>
      <dsp:spPr>
        <a:xfrm>
          <a:off x="0" y="672"/>
          <a:ext cx="5182791" cy="954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51% Controlled/owned/operated by a woman or women who are U.S. citizens</a:t>
          </a:r>
        </a:p>
      </dsp:txBody>
      <dsp:txXfrm>
        <a:off x="46606" y="47278"/>
        <a:ext cx="5089579" cy="861507"/>
      </dsp:txXfrm>
    </dsp:sp>
    <dsp:sp modelId="{E276C2F8-4118-47DD-BE30-337DF5BB1D4E}">
      <dsp:nvSpPr>
        <dsp:cNvPr id="0" name=""/>
        <dsp:cNvSpPr/>
      </dsp:nvSpPr>
      <dsp:spPr>
        <a:xfrm>
          <a:off x="0" y="1024512"/>
          <a:ext cx="5182791" cy="954719"/>
        </a:xfrm>
        <a:prstGeom prst="roundRect">
          <a:avLst/>
        </a:prstGeom>
        <a:solidFill>
          <a:schemeClr val="accent2">
            <a:hueOff val="810023"/>
            <a:satOff val="113"/>
            <a:lumOff val="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Holds the highest position in business</a:t>
          </a:r>
        </a:p>
      </dsp:txBody>
      <dsp:txXfrm>
        <a:off x="46606" y="1071118"/>
        <a:ext cx="5089579" cy="861507"/>
      </dsp:txXfrm>
    </dsp:sp>
    <dsp:sp modelId="{1D1A4737-7E24-4B9E-9484-B27DC2B3050F}">
      <dsp:nvSpPr>
        <dsp:cNvPr id="0" name=""/>
        <dsp:cNvSpPr/>
      </dsp:nvSpPr>
      <dsp:spPr>
        <a:xfrm>
          <a:off x="0" y="2048352"/>
          <a:ext cx="5182791" cy="954719"/>
        </a:xfrm>
        <a:prstGeom prst="roundRect">
          <a:avLst/>
        </a:prstGeom>
        <a:solidFill>
          <a:schemeClr val="accent2">
            <a:hueOff val="1620045"/>
            <a:satOff val="225"/>
            <a:lumOff val="19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Makes the day-to-day business decisions</a:t>
          </a:r>
        </a:p>
      </dsp:txBody>
      <dsp:txXfrm>
        <a:off x="46606" y="2094958"/>
        <a:ext cx="5089579" cy="861507"/>
      </dsp:txXfrm>
    </dsp:sp>
    <dsp:sp modelId="{1651EC3F-8220-4E46-B257-25877324883D}">
      <dsp:nvSpPr>
        <dsp:cNvPr id="0" name=""/>
        <dsp:cNvSpPr/>
      </dsp:nvSpPr>
      <dsp:spPr>
        <a:xfrm>
          <a:off x="0" y="3072192"/>
          <a:ext cx="5182791" cy="954719"/>
        </a:xfrm>
        <a:prstGeom prst="roundRect">
          <a:avLst/>
        </a:prstGeom>
        <a:solidFill>
          <a:schemeClr val="accent2">
            <a:hueOff val="2430068"/>
            <a:satOff val="338"/>
            <a:lumOff val="29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Ownership must be direct and not subject to conditions</a:t>
          </a:r>
        </a:p>
      </dsp:txBody>
      <dsp:txXfrm>
        <a:off x="46606" y="3118798"/>
        <a:ext cx="5089579" cy="861507"/>
      </dsp:txXfrm>
    </dsp:sp>
    <dsp:sp modelId="{270B77B7-81B7-4548-9FF4-53D5DB18BE0E}">
      <dsp:nvSpPr>
        <dsp:cNvPr id="0" name=""/>
        <dsp:cNvSpPr/>
      </dsp:nvSpPr>
      <dsp:spPr>
        <a:xfrm>
          <a:off x="0" y="4096032"/>
          <a:ext cx="5182791" cy="954719"/>
        </a:xfrm>
        <a:prstGeom prst="roundRect">
          <a:avLst/>
        </a:prstGeom>
        <a:solidFill>
          <a:schemeClr val="accent2">
            <a:hueOff val="3240090"/>
            <a:satOff val="451"/>
            <a:lumOff val="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Meet small business size standards for primary NAICS code</a:t>
          </a:r>
        </a:p>
      </dsp:txBody>
      <dsp:txXfrm>
        <a:off x="46606" y="4142638"/>
        <a:ext cx="5089579" cy="86150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E397F6-7A57-448E-8717-EEE508D3728A}">
      <dsp:nvSpPr>
        <dsp:cNvPr id="0" name=""/>
        <dsp:cNvSpPr/>
      </dsp:nvSpPr>
      <dsp:spPr>
        <a:xfrm>
          <a:off x="0" y="72474"/>
          <a:ext cx="7543800" cy="551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Management and Technical Assistance</a:t>
          </a:r>
        </a:p>
      </dsp:txBody>
      <dsp:txXfrm>
        <a:off x="26930" y="99404"/>
        <a:ext cx="7489940" cy="497795"/>
      </dsp:txXfrm>
    </dsp:sp>
    <dsp:sp modelId="{6F8203D5-F722-4017-AFCA-9A5BC1C86A32}">
      <dsp:nvSpPr>
        <dsp:cNvPr id="0" name=""/>
        <dsp:cNvSpPr/>
      </dsp:nvSpPr>
      <dsp:spPr>
        <a:xfrm>
          <a:off x="0" y="690369"/>
          <a:ext cx="7543800" cy="551655"/>
        </a:xfrm>
        <a:prstGeom prst="roundRect">
          <a:avLst/>
        </a:prstGeom>
        <a:solidFill>
          <a:schemeClr val="accent2">
            <a:hueOff val="648018"/>
            <a:satOff val="90"/>
            <a:lumOff val="7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Financial Assistance </a:t>
          </a:r>
        </a:p>
      </dsp:txBody>
      <dsp:txXfrm>
        <a:off x="26930" y="717299"/>
        <a:ext cx="7489940" cy="497795"/>
      </dsp:txXfrm>
    </dsp:sp>
    <dsp:sp modelId="{79B76AC9-B55A-4D62-9E7C-BB92066915E0}">
      <dsp:nvSpPr>
        <dsp:cNvPr id="0" name=""/>
        <dsp:cNvSpPr/>
      </dsp:nvSpPr>
      <dsp:spPr>
        <a:xfrm>
          <a:off x="0" y="1308264"/>
          <a:ext cx="7543800" cy="551655"/>
        </a:xfrm>
        <a:prstGeom prst="roundRect">
          <a:avLst/>
        </a:prstGeom>
        <a:solidFill>
          <a:schemeClr val="accent2">
            <a:hueOff val="1296036"/>
            <a:satOff val="180"/>
            <a:lumOff val="15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Contracting Assistance</a:t>
          </a:r>
        </a:p>
      </dsp:txBody>
      <dsp:txXfrm>
        <a:off x="26930" y="1335194"/>
        <a:ext cx="7489940" cy="497795"/>
      </dsp:txXfrm>
    </dsp:sp>
    <dsp:sp modelId="{D2497706-762A-43DC-95BA-E05FAFDD7C86}">
      <dsp:nvSpPr>
        <dsp:cNvPr id="0" name=""/>
        <dsp:cNvSpPr/>
      </dsp:nvSpPr>
      <dsp:spPr>
        <a:xfrm>
          <a:off x="0" y="1926159"/>
          <a:ext cx="7543800" cy="551655"/>
        </a:xfrm>
        <a:prstGeom prst="roundRect">
          <a:avLst/>
        </a:prstGeom>
        <a:solidFill>
          <a:schemeClr val="accent2">
            <a:hueOff val="1944054"/>
            <a:satOff val="271"/>
            <a:lumOff val="23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Trade Education</a:t>
          </a:r>
        </a:p>
      </dsp:txBody>
      <dsp:txXfrm>
        <a:off x="26930" y="1953089"/>
        <a:ext cx="7489940" cy="497795"/>
      </dsp:txXfrm>
    </dsp:sp>
    <dsp:sp modelId="{5397EE86-E093-4849-B3B5-8C19EAA860E3}">
      <dsp:nvSpPr>
        <dsp:cNvPr id="0" name=""/>
        <dsp:cNvSpPr/>
      </dsp:nvSpPr>
      <dsp:spPr>
        <a:xfrm>
          <a:off x="0" y="2544055"/>
          <a:ext cx="7543800" cy="551655"/>
        </a:xfrm>
        <a:prstGeom prst="roundRect">
          <a:avLst/>
        </a:prstGeom>
        <a:solidFill>
          <a:schemeClr val="accent2">
            <a:hueOff val="2592072"/>
            <a:satOff val="361"/>
            <a:lumOff val="31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Business Development Assistance</a:t>
          </a:r>
        </a:p>
      </dsp:txBody>
      <dsp:txXfrm>
        <a:off x="26930" y="2570985"/>
        <a:ext cx="7489940" cy="497795"/>
      </dsp:txXfrm>
    </dsp:sp>
    <dsp:sp modelId="{6F51FB33-53A3-44AA-A1E1-C31689F3A880}">
      <dsp:nvSpPr>
        <dsp:cNvPr id="0" name=""/>
        <dsp:cNvSpPr/>
      </dsp:nvSpPr>
      <dsp:spPr>
        <a:xfrm>
          <a:off x="0" y="3161950"/>
          <a:ext cx="7543800" cy="551655"/>
        </a:xfrm>
        <a:prstGeom prst="roundRect">
          <a:avLst/>
        </a:prstGeom>
        <a:solidFill>
          <a:schemeClr val="accent2">
            <a:hueOff val="3240090"/>
            <a:satOff val="451"/>
            <a:lumOff val="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General and/or Administrative Assistance</a:t>
          </a:r>
        </a:p>
      </dsp:txBody>
      <dsp:txXfrm>
        <a:off x="26930" y="3188880"/>
        <a:ext cx="7489940" cy="49779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F17474-C141-4A7A-A067-091058D14196}">
      <dsp:nvSpPr>
        <dsp:cNvPr id="0" name=""/>
        <dsp:cNvSpPr/>
      </dsp:nvSpPr>
      <dsp:spPr>
        <a:xfrm>
          <a:off x="0" y="60535"/>
          <a:ext cx="6797675" cy="13109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Know your competitors</a:t>
          </a:r>
        </a:p>
      </dsp:txBody>
      <dsp:txXfrm>
        <a:off x="63994" y="124529"/>
        <a:ext cx="6669687" cy="1182942"/>
      </dsp:txXfrm>
    </dsp:sp>
    <dsp:sp modelId="{A7D3FED8-9DF9-4968-A550-912B41B1162D}">
      <dsp:nvSpPr>
        <dsp:cNvPr id="0" name=""/>
        <dsp:cNvSpPr/>
      </dsp:nvSpPr>
      <dsp:spPr>
        <a:xfrm>
          <a:off x="0" y="1466505"/>
          <a:ext cx="6797675" cy="1310930"/>
        </a:xfrm>
        <a:prstGeom prst="roundRect">
          <a:avLst/>
        </a:prstGeom>
        <a:solidFill>
          <a:schemeClr val="accent2">
            <a:hueOff val="1080030"/>
            <a:satOff val="150"/>
            <a:lumOff val="13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Who is buying from them</a:t>
          </a:r>
        </a:p>
      </dsp:txBody>
      <dsp:txXfrm>
        <a:off x="63994" y="1530499"/>
        <a:ext cx="6669687" cy="1182942"/>
      </dsp:txXfrm>
    </dsp:sp>
    <dsp:sp modelId="{79A186F0-E08D-4E36-B3B5-95730724F634}">
      <dsp:nvSpPr>
        <dsp:cNvPr id="0" name=""/>
        <dsp:cNvSpPr/>
      </dsp:nvSpPr>
      <dsp:spPr>
        <a:xfrm>
          <a:off x="0" y="2872476"/>
          <a:ext cx="6797675" cy="1310930"/>
        </a:xfrm>
        <a:prstGeom prst="roundRect">
          <a:avLst/>
        </a:prstGeom>
        <a:solidFill>
          <a:schemeClr val="accent2">
            <a:hueOff val="2160060"/>
            <a:satOff val="301"/>
            <a:lumOff val="2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What are their strengths, weaknesses</a:t>
          </a:r>
        </a:p>
      </dsp:txBody>
      <dsp:txXfrm>
        <a:off x="63994" y="2936470"/>
        <a:ext cx="6669687" cy="1182942"/>
      </dsp:txXfrm>
    </dsp:sp>
    <dsp:sp modelId="{B54F14DE-6299-482D-A12D-37A9106847C5}">
      <dsp:nvSpPr>
        <dsp:cNvPr id="0" name=""/>
        <dsp:cNvSpPr/>
      </dsp:nvSpPr>
      <dsp:spPr>
        <a:xfrm>
          <a:off x="0" y="4278446"/>
          <a:ext cx="6797675" cy="1310930"/>
        </a:xfrm>
        <a:prstGeom prst="roundRect">
          <a:avLst/>
        </a:prstGeom>
        <a:solidFill>
          <a:schemeClr val="accent2">
            <a:hueOff val="3240090"/>
            <a:satOff val="451"/>
            <a:lumOff val="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Review their brochures, websites, DSBS profiles (snoop)</a:t>
          </a:r>
        </a:p>
      </dsp:txBody>
      <dsp:txXfrm>
        <a:off x="63994" y="4342440"/>
        <a:ext cx="6669687" cy="118294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DE289-A8A4-424D-8FC3-B9ADF8DB5EC2}">
      <dsp:nvSpPr>
        <dsp:cNvPr id="0" name=""/>
        <dsp:cNvSpPr/>
      </dsp:nvSpPr>
      <dsp:spPr>
        <a:xfrm>
          <a:off x="377190" y="3160"/>
          <a:ext cx="2907506" cy="17445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Whether you can meet their needs</a:t>
          </a:r>
        </a:p>
      </dsp:txBody>
      <dsp:txXfrm>
        <a:off x="377190" y="3160"/>
        <a:ext cx="2907506" cy="1744503"/>
      </dsp:txXfrm>
    </dsp:sp>
    <dsp:sp modelId="{66596897-1FFE-4DF3-947A-676B65DE3F8A}">
      <dsp:nvSpPr>
        <dsp:cNvPr id="0" name=""/>
        <dsp:cNvSpPr/>
      </dsp:nvSpPr>
      <dsp:spPr>
        <a:xfrm>
          <a:off x="3575446" y="3160"/>
          <a:ext cx="2907506" cy="174450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Can you solve their problems</a:t>
          </a:r>
        </a:p>
      </dsp:txBody>
      <dsp:txXfrm>
        <a:off x="3575446" y="3160"/>
        <a:ext cx="2907506" cy="1744503"/>
      </dsp:txXfrm>
    </dsp:sp>
    <dsp:sp modelId="{41B10FB8-A709-4748-B997-80D6FFD04B81}">
      <dsp:nvSpPr>
        <dsp:cNvPr id="0" name=""/>
        <dsp:cNvSpPr/>
      </dsp:nvSpPr>
      <dsp:spPr>
        <a:xfrm>
          <a:off x="6773703" y="3160"/>
          <a:ext cx="2907506" cy="174450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Are you </a:t>
          </a:r>
          <a:r>
            <a:rPr lang="en-US" sz="2500" i="1" kern="1200"/>
            <a:t>Responsible</a:t>
          </a:r>
          <a:r>
            <a:rPr lang="en-US" sz="2500" kern="1200"/>
            <a:t> and </a:t>
          </a:r>
          <a:r>
            <a:rPr lang="en-US" sz="2500" i="1" kern="1200"/>
            <a:t>Responsive</a:t>
          </a:r>
          <a:endParaRPr lang="en-US" sz="2500" kern="1200"/>
        </a:p>
      </dsp:txBody>
      <dsp:txXfrm>
        <a:off x="6773703" y="3160"/>
        <a:ext cx="2907506" cy="1744503"/>
      </dsp:txXfrm>
    </dsp:sp>
    <dsp:sp modelId="{6495C541-2DFE-491A-91E7-719FAF500B5B}">
      <dsp:nvSpPr>
        <dsp:cNvPr id="0" name=""/>
        <dsp:cNvSpPr/>
      </dsp:nvSpPr>
      <dsp:spPr>
        <a:xfrm>
          <a:off x="377190" y="2038415"/>
          <a:ext cx="2907506" cy="174450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Company name, contact info, and capabilities-who you are and what you do</a:t>
          </a:r>
        </a:p>
      </dsp:txBody>
      <dsp:txXfrm>
        <a:off x="377190" y="2038415"/>
        <a:ext cx="2907506" cy="1744503"/>
      </dsp:txXfrm>
    </dsp:sp>
    <dsp:sp modelId="{57D3DF40-099A-4ADE-979B-3C6CAE7C0A68}">
      <dsp:nvSpPr>
        <dsp:cNvPr id="0" name=""/>
        <dsp:cNvSpPr/>
      </dsp:nvSpPr>
      <dsp:spPr>
        <a:xfrm>
          <a:off x="3575446" y="2038415"/>
          <a:ext cx="2907506" cy="174450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Past performance and previous customers</a:t>
          </a:r>
        </a:p>
      </dsp:txBody>
      <dsp:txXfrm>
        <a:off x="3575446" y="2038415"/>
        <a:ext cx="2907506" cy="1744503"/>
      </dsp:txXfrm>
    </dsp:sp>
    <dsp:sp modelId="{E9D6E8CC-A7F3-4665-92EC-01CD1C23FFD3}">
      <dsp:nvSpPr>
        <dsp:cNvPr id="0" name=""/>
        <dsp:cNvSpPr/>
      </dsp:nvSpPr>
      <dsp:spPr>
        <a:xfrm>
          <a:off x="6773703" y="2038415"/>
          <a:ext cx="2907506" cy="17445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Your Socio-Economic status (last)</a:t>
          </a:r>
        </a:p>
      </dsp:txBody>
      <dsp:txXfrm>
        <a:off x="6773703" y="2038415"/>
        <a:ext cx="2907506" cy="174450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FF7AE0-A2A5-43ED-B120-C59AB7D4D93D}">
      <dsp:nvSpPr>
        <dsp:cNvPr id="0" name=""/>
        <dsp:cNvSpPr/>
      </dsp:nvSpPr>
      <dsp:spPr>
        <a:xfrm>
          <a:off x="0" y="2758"/>
          <a:ext cx="67976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B3177D-D559-4F20-A7F2-A69CA2552A10}">
      <dsp:nvSpPr>
        <dsp:cNvPr id="0" name=""/>
        <dsp:cNvSpPr/>
      </dsp:nvSpPr>
      <dsp:spPr>
        <a:xfrm>
          <a:off x="0" y="2758"/>
          <a:ext cx="6797675" cy="940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kern="1200" dirty="0"/>
            <a:t>Core Competencies</a:t>
          </a:r>
        </a:p>
      </dsp:txBody>
      <dsp:txXfrm>
        <a:off x="0" y="2758"/>
        <a:ext cx="6797675" cy="940732"/>
      </dsp:txXfrm>
    </dsp:sp>
    <dsp:sp modelId="{2ADE33F6-C36C-41EC-8D98-F027B33750F3}">
      <dsp:nvSpPr>
        <dsp:cNvPr id="0" name=""/>
        <dsp:cNvSpPr/>
      </dsp:nvSpPr>
      <dsp:spPr>
        <a:xfrm>
          <a:off x="0" y="943491"/>
          <a:ext cx="679767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02C98E-4A65-4023-8414-61B11564A20D}">
      <dsp:nvSpPr>
        <dsp:cNvPr id="0" name=""/>
        <dsp:cNvSpPr/>
      </dsp:nvSpPr>
      <dsp:spPr>
        <a:xfrm>
          <a:off x="0" y="943491"/>
          <a:ext cx="6797675" cy="940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Differentiators</a:t>
          </a:r>
        </a:p>
      </dsp:txBody>
      <dsp:txXfrm>
        <a:off x="0" y="943491"/>
        <a:ext cx="6797675" cy="940732"/>
      </dsp:txXfrm>
    </dsp:sp>
    <dsp:sp modelId="{9591ADD0-0583-4EE2-8474-D56DEF89E518}">
      <dsp:nvSpPr>
        <dsp:cNvPr id="0" name=""/>
        <dsp:cNvSpPr/>
      </dsp:nvSpPr>
      <dsp:spPr>
        <a:xfrm>
          <a:off x="0" y="1884223"/>
          <a:ext cx="67976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3EBC40-05D5-4652-A07B-6E3168BC45F2}">
      <dsp:nvSpPr>
        <dsp:cNvPr id="0" name=""/>
        <dsp:cNvSpPr/>
      </dsp:nvSpPr>
      <dsp:spPr>
        <a:xfrm>
          <a:off x="0" y="1884223"/>
          <a:ext cx="6797675" cy="940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Past Performance</a:t>
          </a:r>
        </a:p>
      </dsp:txBody>
      <dsp:txXfrm>
        <a:off x="0" y="1884223"/>
        <a:ext cx="6797675" cy="940732"/>
      </dsp:txXfrm>
    </dsp:sp>
    <dsp:sp modelId="{ECDDC881-87FE-473B-B339-FE1DEEFD2E82}">
      <dsp:nvSpPr>
        <dsp:cNvPr id="0" name=""/>
        <dsp:cNvSpPr/>
      </dsp:nvSpPr>
      <dsp:spPr>
        <a:xfrm>
          <a:off x="0" y="2824955"/>
          <a:ext cx="679767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1D98B0-2345-4EAA-97A5-C216FE3EDCAF}">
      <dsp:nvSpPr>
        <dsp:cNvPr id="0" name=""/>
        <dsp:cNvSpPr/>
      </dsp:nvSpPr>
      <dsp:spPr>
        <a:xfrm>
          <a:off x="0" y="2824956"/>
          <a:ext cx="6797675" cy="940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Relevant Company data</a:t>
          </a:r>
        </a:p>
      </dsp:txBody>
      <dsp:txXfrm>
        <a:off x="0" y="2824956"/>
        <a:ext cx="6797675" cy="940732"/>
      </dsp:txXfrm>
    </dsp:sp>
    <dsp:sp modelId="{1C5178DB-8AA4-4122-A777-D8E415C985C3}">
      <dsp:nvSpPr>
        <dsp:cNvPr id="0" name=""/>
        <dsp:cNvSpPr/>
      </dsp:nvSpPr>
      <dsp:spPr>
        <a:xfrm>
          <a:off x="0" y="3765688"/>
          <a:ext cx="679767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B4602E-8C02-4D28-88FE-C7F63BB9BC26}">
      <dsp:nvSpPr>
        <dsp:cNvPr id="0" name=""/>
        <dsp:cNvSpPr/>
      </dsp:nvSpPr>
      <dsp:spPr>
        <a:xfrm>
          <a:off x="0" y="3765688"/>
          <a:ext cx="6797675" cy="940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Just the facts</a:t>
          </a:r>
        </a:p>
      </dsp:txBody>
      <dsp:txXfrm>
        <a:off x="0" y="3765688"/>
        <a:ext cx="6797675" cy="940732"/>
      </dsp:txXfrm>
    </dsp:sp>
    <dsp:sp modelId="{B0D43CF8-C249-4013-969C-A33AF177BC25}">
      <dsp:nvSpPr>
        <dsp:cNvPr id="0" name=""/>
        <dsp:cNvSpPr/>
      </dsp:nvSpPr>
      <dsp:spPr>
        <a:xfrm>
          <a:off x="0" y="4706420"/>
          <a:ext cx="67976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7E7A9A-B3BC-46B1-891D-7C0C4AC24913}">
      <dsp:nvSpPr>
        <dsp:cNvPr id="0" name=""/>
        <dsp:cNvSpPr/>
      </dsp:nvSpPr>
      <dsp:spPr>
        <a:xfrm>
          <a:off x="0" y="4706420"/>
          <a:ext cx="6797675" cy="940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One page</a:t>
          </a:r>
        </a:p>
      </dsp:txBody>
      <dsp:txXfrm>
        <a:off x="0" y="4706420"/>
        <a:ext cx="6797675" cy="94073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100B5-9619-4A79-8013-87E8CA4D4C80}">
      <dsp:nvSpPr>
        <dsp:cNvPr id="0" name=""/>
        <dsp:cNvSpPr/>
      </dsp:nvSpPr>
      <dsp:spPr>
        <a:xfrm>
          <a:off x="1859" y="1094740"/>
          <a:ext cx="640089" cy="6400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1A95E-D00E-4512-B1FB-A431BFD4194C}">
      <dsp:nvSpPr>
        <dsp:cNvPr id="0" name=""/>
        <dsp:cNvSpPr/>
      </dsp:nvSpPr>
      <dsp:spPr>
        <a:xfrm>
          <a:off x="1859" y="1811859"/>
          <a:ext cx="1828828" cy="846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Key- Network, Network, Network</a:t>
          </a:r>
        </a:p>
      </dsp:txBody>
      <dsp:txXfrm>
        <a:off x="1859" y="1811859"/>
        <a:ext cx="1828828" cy="846887"/>
      </dsp:txXfrm>
    </dsp:sp>
    <dsp:sp modelId="{FFEF796F-C72F-4EB8-BAB4-5252A5D02423}">
      <dsp:nvSpPr>
        <dsp:cNvPr id="0" name=""/>
        <dsp:cNvSpPr/>
      </dsp:nvSpPr>
      <dsp:spPr>
        <a:xfrm>
          <a:off x="1859" y="2694575"/>
          <a:ext cx="1828828" cy="1915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3E8A2F-DA44-432F-ADCE-A26096344639}">
      <dsp:nvSpPr>
        <dsp:cNvPr id="0" name=""/>
        <dsp:cNvSpPr/>
      </dsp:nvSpPr>
      <dsp:spPr>
        <a:xfrm>
          <a:off x="2379537" y="1046075"/>
          <a:ext cx="640089" cy="6400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F8C94-D9D7-45EE-9652-30569793BE29}">
      <dsp:nvSpPr>
        <dsp:cNvPr id="0" name=""/>
        <dsp:cNvSpPr/>
      </dsp:nvSpPr>
      <dsp:spPr>
        <a:xfrm>
          <a:off x="2150732" y="1763194"/>
          <a:ext cx="2286437" cy="8501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Meet your buyers-if  possible, establish relationships</a:t>
          </a:r>
        </a:p>
      </dsp:txBody>
      <dsp:txXfrm>
        <a:off x="2150732" y="1763194"/>
        <a:ext cx="2286437" cy="850115"/>
      </dsp:txXfrm>
    </dsp:sp>
    <dsp:sp modelId="{8D95127D-2EE3-4A0D-87C1-B09E02C99116}">
      <dsp:nvSpPr>
        <dsp:cNvPr id="0" name=""/>
        <dsp:cNvSpPr/>
      </dsp:nvSpPr>
      <dsp:spPr>
        <a:xfrm>
          <a:off x="2379537" y="2551808"/>
          <a:ext cx="1828828" cy="3829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 dirty="0"/>
        </a:p>
      </dsp:txBody>
      <dsp:txXfrm>
        <a:off x="2379537" y="2551808"/>
        <a:ext cx="1828828" cy="382989"/>
      </dsp:txXfrm>
    </dsp:sp>
    <dsp:sp modelId="{4E06FE9C-7904-4025-A698-35BEFBAF820D}">
      <dsp:nvSpPr>
        <dsp:cNvPr id="0" name=""/>
        <dsp:cNvSpPr/>
      </dsp:nvSpPr>
      <dsp:spPr>
        <a:xfrm>
          <a:off x="5077881" y="1094740"/>
          <a:ext cx="640089" cy="64008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4EA8E1-9454-48A9-BE9C-7D2E24497DF3}">
      <dsp:nvSpPr>
        <dsp:cNvPr id="0" name=""/>
        <dsp:cNvSpPr/>
      </dsp:nvSpPr>
      <dsp:spPr>
        <a:xfrm>
          <a:off x="4757214" y="1811859"/>
          <a:ext cx="2470161" cy="853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Attend Conferences/ Workshops/ Industry Days/ Matchmakers</a:t>
          </a:r>
        </a:p>
      </dsp:txBody>
      <dsp:txXfrm>
        <a:off x="4757214" y="1811859"/>
        <a:ext cx="2470161" cy="853241"/>
      </dsp:txXfrm>
    </dsp:sp>
    <dsp:sp modelId="{4B99C981-E954-401F-9C6E-508C9C76FE8E}">
      <dsp:nvSpPr>
        <dsp:cNvPr id="0" name=""/>
        <dsp:cNvSpPr/>
      </dsp:nvSpPr>
      <dsp:spPr>
        <a:xfrm>
          <a:off x="5077881" y="2700929"/>
          <a:ext cx="1828828" cy="185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BAA8B2-353A-4D54-BCB9-07749F7A9871}">
      <dsp:nvSpPr>
        <dsp:cNvPr id="0" name=""/>
        <dsp:cNvSpPr/>
      </dsp:nvSpPr>
      <dsp:spPr>
        <a:xfrm>
          <a:off x="7547421" y="1094740"/>
          <a:ext cx="640089" cy="64008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A38F4E-3AA6-430C-9280-8C172F7B98DE}">
      <dsp:nvSpPr>
        <dsp:cNvPr id="0" name=""/>
        <dsp:cNvSpPr/>
      </dsp:nvSpPr>
      <dsp:spPr>
        <a:xfrm>
          <a:off x="7547421" y="1811859"/>
          <a:ext cx="1828828" cy="853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Check out Calendar Events</a:t>
          </a:r>
        </a:p>
      </dsp:txBody>
      <dsp:txXfrm>
        <a:off x="7547421" y="1811859"/>
        <a:ext cx="1828828" cy="853241"/>
      </dsp:txXfrm>
    </dsp:sp>
    <dsp:sp modelId="{DCA0085E-FB73-4AFD-A8C6-E2026B3CBB3D}">
      <dsp:nvSpPr>
        <dsp:cNvPr id="0" name=""/>
        <dsp:cNvSpPr/>
      </dsp:nvSpPr>
      <dsp:spPr>
        <a:xfrm>
          <a:off x="7547421" y="2700929"/>
          <a:ext cx="1828828" cy="185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6DBD3-941E-4716-B2C1-B401941DCC9F}">
      <dsp:nvSpPr>
        <dsp:cNvPr id="0" name=""/>
        <dsp:cNvSpPr/>
      </dsp:nvSpPr>
      <dsp:spPr>
        <a:xfrm>
          <a:off x="9696294" y="1094740"/>
          <a:ext cx="640089" cy="64008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EB052D-97A5-4250-B63A-A4548276E9F1}">
      <dsp:nvSpPr>
        <dsp:cNvPr id="0" name=""/>
        <dsp:cNvSpPr/>
      </dsp:nvSpPr>
      <dsp:spPr>
        <a:xfrm>
          <a:off x="9696294" y="1811859"/>
          <a:ext cx="1828828" cy="853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Participate in Gov Con Training</a:t>
          </a:r>
        </a:p>
      </dsp:txBody>
      <dsp:txXfrm>
        <a:off x="9696294" y="1811859"/>
        <a:ext cx="1828828" cy="853241"/>
      </dsp:txXfrm>
    </dsp:sp>
    <dsp:sp modelId="{B472E039-2978-440C-8B50-1B0865DB2270}">
      <dsp:nvSpPr>
        <dsp:cNvPr id="0" name=""/>
        <dsp:cNvSpPr/>
      </dsp:nvSpPr>
      <dsp:spPr>
        <a:xfrm>
          <a:off x="9696294" y="2700929"/>
          <a:ext cx="1828828" cy="185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86E9F-5BF0-4C96-BF21-B898EDC2ED2C}">
      <dsp:nvSpPr>
        <dsp:cNvPr id="0" name=""/>
        <dsp:cNvSpPr/>
      </dsp:nvSpPr>
      <dsp:spPr>
        <a:xfrm>
          <a:off x="0" y="139918"/>
          <a:ext cx="6797675" cy="69556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Most recent project/deal on front page</a:t>
          </a:r>
        </a:p>
      </dsp:txBody>
      <dsp:txXfrm>
        <a:off x="33955" y="173873"/>
        <a:ext cx="6729765" cy="627655"/>
      </dsp:txXfrm>
    </dsp:sp>
    <dsp:sp modelId="{7EF6EBBA-C911-47C9-AE25-A584DC0B1465}">
      <dsp:nvSpPr>
        <dsp:cNvPr id="0" name=""/>
        <dsp:cNvSpPr/>
      </dsp:nvSpPr>
      <dsp:spPr>
        <a:xfrm>
          <a:off x="0" y="919003"/>
          <a:ext cx="6797675" cy="695565"/>
        </a:xfrm>
        <a:prstGeom prst="roundRect">
          <a:avLst/>
        </a:prstGeom>
        <a:solidFill>
          <a:schemeClr val="accent2">
            <a:hueOff val="540015"/>
            <a:satOff val="75"/>
            <a:lumOff val="6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Keep website updated and relevant</a:t>
          </a:r>
        </a:p>
      </dsp:txBody>
      <dsp:txXfrm>
        <a:off x="33955" y="952958"/>
        <a:ext cx="6729765" cy="627655"/>
      </dsp:txXfrm>
    </dsp:sp>
    <dsp:sp modelId="{EEB4CBE5-01A8-44C9-830D-C894E2D25A35}">
      <dsp:nvSpPr>
        <dsp:cNvPr id="0" name=""/>
        <dsp:cNvSpPr/>
      </dsp:nvSpPr>
      <dsp:spPr>
        <a:xfrm>
          <a:off x="0" y="1698088"/>
          <a:ext cx="6797675" cy="695565"/>
        </a:xfrm>
        <a:prstGeom prst="roundRect">
          <a:avLst/>
        </a:prstGeom>
        <a:solidFill>
          <a:schemeClr val="accent2">
            <a:hueOff val="1080030"/>
            <a:satOff val="150"/>
            <a:lumOff val="13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Government Tab</a:t>
          </a:r>
        </a:p>
      </dsp:txBody>
      <dsp:txXfrm>
        <a:off x="33955" y="1732043"/>
        <a:ext cx="6729765" cy="627655"/>
      </dsp:txXfrm>
    </dsp:sp>
    <dsp:sp modelId="{5F8FB8B5-63E8-4DE8-B624-E53B59C65E5F}">
      <dsp:nvSpPr>
        <dsp:cNvPr id="0" name=""/>
        <dsp:cNvSpPr/>
      </dsp:nvSpPr>
      <dsp:spPr>
        <a:xfrm>
          <a:off x="0" y="2477173"/>
          <a:ext cx="6797675" cy="695565"/>
        </a:xfrm>
        <a:prstGeom prst="roundRect">
          <a:avLst/>
        </a:prstGeom>
        <a:solidFill>
          <a:schemeClr val="accent2">
            <a:hueOff val="1620045"/>
            <a:satOff val="225"/>
            <a:lumOff val="19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Capability Statement PDF (link for printing)</a:t>
          </a:r>
        </a:p>
      </dsp:txBody>
      <dsp:txXfrm>
        <a:off x="33955" y="2511128"/>
        <a:ext cx="6729765" cy="627655"/>
      </dsp:txXfrm>
    </dsp:sp>
    <dsp:sp modelId="{3B901422-1A0B-4CD9-B331-1AC84E87A117}">
      <dsp:nvSpPr>
        <dsp:cNvPr id="0" name=""/>
        <dsp:cNvSpPr/>
      </dsp:nvSpPr>
      <dsp:spPr>
        <a:xfrm>
          <a:off x="0" y="3256258"/>
          <a:ext cx="6797675" cy="695565"/>
        </a:xfrm>
        <a:prstGeom prst="roundRect">
          <a:avLst/>
        </a:prstGeom>
        <a:solidFill>
          <a:schemeClr val="accent2">
            <a:hueOff val="2160060"/>
            <a:satOff val="301"/>
            <a:lumOff val="2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Easy Navigation</a:t>
          </a:r>
        </a:p>
      </dsp:txBody>
      <dsp:txXfrm>
        <a:off x="33955" y="3290213"/>
        <a:ext cx="6729765" cy="627655"/>
      </dsp:txXfrm>
    </dsp:sp>
    <dsp:sp modelId="{FC239302-624F-422D-96EB-30E33AF21F06}">
      <dsp:nvSpPr>
        <dsp:cNvPr id="0" name=""/>
        <dsp:cNvSpPr/>
      </dsp:nvSpPr>
      <dsp:spPr>
        <a:xfrm>
          <a:off x="0" y="4035343"/>
          <a:ext cx="6797675" cy="695565"/>
        </a:xfrm>
        <a:prstGeom prst="roundRect">
          <a:avLst/>
        </a:prstGeom>
        <a:solidFill>
          <a:schemeClr val="accent2">
            <a:hueOff val="2700075"/>
            <a:satOff val="376"/>
            <a:lumOff val="32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Bullet Format</a:t>
          </a:r>
        </a:p>
      </dsp:txBody>
      <dsp:txXfrm>
        <a:off x="33955" y="4069298"/>
        <a:ext cx="6729765" cy="627655"/>
      </dsp:txXfrm>
    </dsp:sp>
    <dsp:sp modelId="{803BED97-F45B-4AD3-9E00-3C6C3C6C128D}">
      <dsp:nvSpPr>
        <dsp:cNvPr id="0" name=""/>
        <dsp:cNvSpPr/>
      </dsp:nvSpPr>
      <dsp:spPr>
        <a:xfrm>
          <a:off x="0" y="4814428"/>
          <a:ext cx="6797675" cy="695565"/>
        </a:xfrm>
        <a:prstGeom prst="roundRect">
          <a:avLst/>
        </a:prstGeom>
        <a:solidFill>
          <a:schemeClr val="accent2">
            <a:hueOff val="3240090"/>
            <a:satOff val="451"/>
            <a:lumOff val="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Past Performance/History</a:t>
          </a:r>
        </a:p>
      </dsp:txBody>
      <dsp:txXfrm>
        <a:off x="33955" y="4848383"/>
        <a:ext cx="6729765" cy="6276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AF2940-2364-4464-98CF-108232619A1F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7B980D-B101-45E0-ABE1-F2A4040DABB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450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54058" indent="-28953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59723" indent="-23067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24248" indent="-23067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87182" indent="-23067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45344" indent="-2306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03506" indent="-2306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61668" indent="-2306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919829" indent="-2306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52E41B0-A43D-456A-8251-C9301DB25596}" type="slidenum">
              <a:rPr lang="en-US" altLang="en-US" smtClean="0">
                <a:latin typeface="Verdana" pitchFamily="34" charset="0"/>
              </a:rPr>
              <a:pPr eaLnBrk="1" hangingPunct="1">
                <a:spcBef>
                  <a:spcPct val="0"/>
                </a:spcBef>
              </a:pPr>
              <a:t>15</a:t>
            </a:fld>
            <a:endParaRPr lang="en-US" altLang="en-US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840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455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430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2568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397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401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875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801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801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513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86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16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smtClean="0"/>
              <a:t>9/12/2023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5951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lwood22@gmu.ed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ba.gov/contracting/government-contracting-programs/hubzon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certify.sba.gov/" TargetMode="External"/><Relationship Id="rId2" Type="http://schemas.openxmlformats.org/officeDocument/2006/relationships/hyperlink" Target="https://www.sba.gov/contracting/government-contracting-programs/8a-business-development-program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hyperlink" Target="https://veterans.certify.sba.gov/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ba.gov/contracting/government-contracting-programs/all-small-mentor-protege-program/how-apply" TargetMode="External"/><Relationship Id="rId2" Type="http://schemas.openxmlformats.org/officeDocument/2006/relationships/hyperlink" Target="http://www.certify.sba.gov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beta.sam.gov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acquisition.gov/comp/procurement_forecasts/index.html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F1D56-754E-41AF-B02A-0C36C673BB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895" y="758952"/>
            <a:ext cx="10618785" cy="1850024"/>
          </a:xfrm>
        </p:spPr>
        <p:txBody>
          <a:bodyPr>
            <a:normAutofit/>
          </a:bodyPr>
          <a:lstStyle/>
          <a:p>
            <a:pPr algn="ctr"/>
            <a:br>
              <a:rPr lang="en-US" sz="4400" dirty="0"/>
            </a:br>
            <a:br>
              <a:rPr lang="en-US" sz="4400" dirty="0"/>
            </a:br>
            <a:r>
              <a:rPr lang="en-US" sz="4400" dirty="0"/>
              <a:t>Getting Ready for Government Contracting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E26CCC-FFEA-4E56-8355-1A62D7696E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343400"/>
            <a:ext cx="10058400" cy="175564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dirty="0"/>
              <a:t>Presented by Lisa Wood</a:t>
            </a:r>
          </a:p>
          <a:p>
            <a:pPr algn="ctr"/>
            <a:r>
              <a:rPr lang="en-US" dirty="0"/>
              <a:t>Statewide Director</a:t>
            </a:r>
          </a:p>
          <a:p>
            <a:pPr algn="ctr"/>
            <a:r>
              <a:rPr lang="en-US" dirty="0">
                <a:hlinkClick r:id="rId2"/>
              </a:rPr>
              <a:t>lwood22@gmu.edu</a:t>
            </a:r>
            <a:endParaRPr lang="en-US" dirty="0"/>
          </a:p>
          <a:p>
            <a:pPr algn="ctr"/>
            <a:r>
              <a:rPr lang="en-US" dirty="0"/>
              <a:t>Virginiaptac.org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EFA073-7031-469E-BD12-C396D85A6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6000" y="4249022"/>
            <a:ext cx="3419764" cy="18500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1D57F2-60EE-459A-8981-6F3A423BA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357" y="4585252"/>
            <a:ext cx="2277651" cy="1364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30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13EE-5972-F94E-97E9-2B58CC7A3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47914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accent2"/>
                </a:solidFill>
              </a:rPr>
              <a:t>Executive Order 13985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F3583-F6A3-B481-75BD-EDE402A38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21" y="1761844"/>
            <a:ext cx="10058400" cy="4538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January 20,2021</a:t>
            </a:r>
          </a:p>
          <a:p>
            <a:pPr algn="l"/>
            <a:r>
              <a:rPr lang="en-US" b="0" i="0" u="none" strike="noStrike" baseline="0" dirty="0"/>
              <a:t>It is therefore the policy of my Administration that the</a:t>
            </a:r>
          </a:p>
          <a:p>
            <a:pPr algn="l"/>
            <a:r>
              <a:rPr lang="en-US" b="0" i="0" u="none" strike="noStrike" baseline="0" dirty="0"/>
              <a:t>Federal Government should pursue a comprehensive approach to</a:t>
            </a:r>
          </a:p>
          <a:p>
            <a:pPr algn="l"/>
            <a:r>
              <a:rPr lang="en-US" b="0" i="0" u="none" strike="noStrike" baseline="0" dirty="0"/>
              <a:t>advancing equity for all, including people of color and others</a:t>
            </a:r>
          </a:p>
          <a:p>
            <a:pPr algn="l"/>
            <a:r>
              <a:rPr lang="en-US" b="0" i="0" u="none" strike="noStrike" baseline="0" dirty="0"/>
              <a:t>who have been historically underserved, marginalized, and</a:t>
            </a:r>
          </a:p>
          <a:p>
            <a:pPr algn="l"/>
            <a:r>
              <a:rPr lang="en-US" b="0" i="0" u="none" strike="noStrike" baseline="0" dirty="0"/>
              <a:t>adversely affected by persistent poverty and inequality.</a:t>
            </a:r>
          </a:p>
          <a:p>
            <a:pPr algn="l"/>
            <a:endParaRPr lang="en-US" b="0" i="0" u="none" strike="noStrike" baseline="0" dirty="0"/>
          </a:p>
          <a:p>
            <a:pPr algn="l"/>
            <a:r>
              <a:rPr lang="en-US" i="1" dirty="0"/>
              <a:t>Address </a:t>
            </a:r>
            <a:r>
              <a:rPr lang="en-US" b="0" i="1" u="none" strike="noStrike" baseline="0" dirty="0"/>
              <a:t>any barriers to full and equal participation in agency procurement and contracting opportunities identified pursuant to section 5(b) of this order.</a:t>
            </a:r>
            <a:endParaRPr lang="en-US" i="1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20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</a:rPr>
              <a:t>The Government Customer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016" y="605896"/>
            <a:ext cx="6413663" cy="5646208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DoD/Military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Federal Agencies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Prime Contractors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State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Local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Quasi Governmental (DOT)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Airport and Port Authorities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8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D5ED02-B494-4596-8DCE-F178440CE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206637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</a:rPr>
              <a:t>Self Assess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43731-1D2C-4880-A3D3-51417243A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Do you owe back taxes?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Do you have a pending legal judgement with the Government?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Do you have a checking account?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Are you on the Governments excluded parties list?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Are you in default on student loans?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Are you computer savvy?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7519CD-2FFF-42E3-BB0C-FEAA828BA5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2823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5869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5E263C-FB7E-4A3E-AD04-5140CD3D1D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E65ED8C-90F7-4EB0-ACCB-64AEF411E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AD2725-D0C2-4723-8956-6C3CDD195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772840"/>
          </a:xfrm>
        </p:spPr>
        <p:txBody>
          <a:bodyPr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</a:rPr>
              <a:t>Past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604E3BF-88F7-4D19-BEC9-8486966EA4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CA1F0F-D2A1-469E-B4F5-7FDB4A8C6F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268349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1051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9EB4C-BF16-42A0-A301-4AAED7192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89191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Strong Financials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ECB47E3-DB04-4402-9FA7-3CFB800670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3845756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2552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9CDF6-6AEE-439B-9047-B11570169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05969"/>
          </a:xfrm>
        </p:spPr>
        <p:txBody>
          <a:bodyPr/>
          <a:lstStyle/>
          <a:p>
            <a:pPr algn="ctr"/>
            <a:r>
              <a:rPr lang="en-US" b="1" dirty="0"/>
              <a:t>Strategic Partnerships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B08C6-3E1E-4E94-920E-80E82CD170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491" y="1938013"/>
            <a:ext cx="9060874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Strong relationships forged by the firm with like minded businesses that may offer the same or complementary goods and/or services in order to support government contracts either as teaming, JV partners or Mentor Protégé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*</a:t>
            </a:r>
            <a:r>
              <a:rPr lang="en-US" sz="2800" i="1" dirty="0"/>
              <a:t>participation in outreach and networking events</a:t>
            </a:r>
          </a:p>
        </p:txBody>
      </p:sp>
    </p:spTree>
    <p:extLst>
      <p:ext uri="{BB962C8B-B14F-4D97-AF65-F5344CB8AC3E}">
        <p14:creationId xmlns:p14="http://schemas.microsoft.com/office/powerpoint/2010/main" val="2009330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606E4B-D1CA-48C8-8FFC-16463A719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4"/>
            <a:ext cx="6750987" cy="1198248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</a:rPr>
              <a:t>Well Ordered Office Space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93EEB-E12F-4486-8343-DC3F26315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Administrative staff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Organized filing system (Gov docs, financial statements, receipts, employee records, entity formation)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Approved Accounting system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Standard operating procedures (written)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Disaster Recovery Plan (written)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QA/QC plan (written)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Careful documentation of usernames, passwords and codes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7519CD-2FFF-42E3-BB0C-FEAA828BA5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2823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59509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558DB37-9FEE-48A2-8578-ED0401573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FCCA6-00E2-4F74-A105-0D769872F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20D2CF-6D47-4046-B70C-D7957F9AA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252936"/>
            <a:ext cx="10058400" cy="1028715"/>
          </a:xfrm>
        </p:spPr>
        <p:txBody>
          <a:bodyPr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</a:rPr>
              <a:t>The Government 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D088C2-5FE4-4D6E-BD34-314CAFD36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480291"/>
            <a:ext cx="10027920" cy="4077855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Acronyms (know what they mean)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Codes (know your unique codes, NAICS PSC)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Databases (research all applicable)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Regulations (know your FAR)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Thresholds (know your limitations)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SB Programs (See if you qualify)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Procurement Instruments (GSA, BPO)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Websites (Every Prime and Agency has one)</a:t>
            </a:r>
          </a:p>
          <a:p>
            <a:endParaRPr lang="en-US" sz="19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1ED12F-9F06-4B37-87B7-F98F52937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4906176"/>
            <a:ext cx="12188952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55220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173081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</a:rPr>
              <a:t>Getting Started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4025856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EIN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UEI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Register in SAM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Complete the Dynamic Small Business Search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dirty="0">
                <a:latin typeface="+mj-lt"/>
              </a:rPr>
              <a:t> Capability Narrative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dirty="0">
                <a:latin typeface="+mj-lt"/>
              </a:rPr>
              <a:t> Keywords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dirty="0">
                <a:latin typeface="+mj-lt"/>
              </a:rPr>
              <a:t> Past Performance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Make sure your Website is Government Friendly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Know your Resource Partners (Free)</a:t>
            </a:r>
          </a:p>
          <a:p>
            <a:pPr marL="201168" lvl="1" indent="0">
              <a:buNone/>
            </a:pPr>
            <a:r>
              <a:rPr lang="en-US" dirty="0">
                <a:latin typeface="+mj-lt"/>
              </a:rPr>
              <a:t> 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7519CD-2FFF-42E3-BB0C-FEAA828BA5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2823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87827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0628" y="286604"/>
            <a:ext cx="8540132" cy="1114357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b="1" dirty="0"/>
              <a:t>Federal Agency Contracting Goals</a:t>
            </a:r>
          </a:p>
        </p:txBody>
      </p:sp>
      <p:graphicFrame>
        <p:nvGraphicFramePr>
          <p:cNvPr id="22533" name="Content Placeholder 2">
            <a:extLst>
              <a:ext uri="{FF2B5EF4-FFF2-40B4-BE49-F238E27FC236}">
                <a16:creationId xmlns:a16="http://schemas.microsoft.com/office/drawing/2014/main" id="{15E70B14-629A-4125-ADEC-2FF3A059FC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1637760"/>
              </p:ext>
            </p:extLst>
          </p:nvPr>
        </p:nvGraphicFramePr>
        <p:xfrm>
          <a:off x="2346722" y="2098515"/>
          <a:ext cx="75438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4421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0287E58-BFA2-4780-8829-AAA140F4AF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01930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defRPr/>
            </a:pPr>
            <a:r>
              <a:rPr lang="en-US" altLang="en-US" sz="4400" b="1" dirty="0"/>
              <a:t>Federal Government Certifications</a:t>
            </a: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6FA44386-17EF-471B-BBDB-C20ACD5A26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6C4828D-6EB3-42F1-B844-8F3B0D0E15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1268" name="Content Placeholder 2">
            <a:extLst>
              <a:ext uri="{FF2B5EF4-FFF2-40B4-BE49-F238E27FC236}">
                <a16:creationId xmlns:a16="http://schemas.microsoft.com/office/drawing/2014/main" id="{DE2ED010-3A1E-4FF7-B3EF-72411D9B6D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287425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9069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2346960" y="286605"/>
            <a:ext cx="7543800" cy="125697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altLang="en-US" sz="3400" b="1">
                <a:cs typeface="Trebuchet MS" pitchFamily="34" charset="0"/>
              </a:rPr>
              <a:t>HUBZone</a:t>
            </a:r>
            <a:br>
              <a:rPr lang="en-US" altLang="en-US" sz="3400" b="1">
                <a:cs typeface="Trebuchet MS" pitchFamily="34" charset="0"/>
              </a:rPr>
            </a:br>
            <a:r>
              <a:rPr lang="en-US" altLang="en-US" sz="3400" b="1">
                <a:cs typeface="Trebuchet MS" pitchFamily="34" charset="0"/>
              </a:rPr>
              <a:t>(Historically Underutilized Business Zones)</a:t>
            </a:r>
            <a:endParaRPr lang="en-US" altLang="en-US" sz="3400" b="1" dirty="0">
              <a:cs typeface="Trebuchet MS" pitchFamily="34" charset="0"/>
            </a:endParaRPr>
          </a:p>
        </p:txBody>
      </p:sp>
      <p:graphicFrame>
        <p:nvGraphicFramePr>
          <p:cNvPr id="12292" name="Content Placeholder 2">
            <a:extLst>
              <a:ext uri="{FF2B5EF4-FFF2-40B4-BE49-F238E27FC236}">
                <a16:creationId xmlns:a16="http://schemas.microsoft.com/office/drawing/2014/main" id="{D24D559E-9916-4283-97BF-4D994662E1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1539802"/>
              </p:ext>
            </p:extLst>
          </p:nvPr>
        </p:nvGraphicFramePr>
        <p:xfrm>
          <a:off x="2346722" y="2098515"/>
          <a:ext cx="75438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3038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r>
              <a:rPr lang="en-US" sz="3600" b="1">
                <a:solidFill>
                  <a:srgbClr val="FFFFFF"/>
                </a:solidFill>
              </a:rPr>
              <a:t>HUBZone (continued)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742016" y="605896"/>
            <a:ext cx="6413663" cy="5646208"/>
          </a:xfrm>
        </p:spPr>
        <p:txBody>
          <a:bodyPr anchor="ctr">
            <a:normAutofit/>
          </a:bodyPr>
          <a:lstStyle/>
          <a:p>
            <a:r>
              <a:rPr lang="en-US" sz="3200" dirty="0"/>
              <a:t>Program information</a:t>
            </a:r>
          </a:p>
          <a:p>
            <a:r>
              <a:rPr lang="en-US" sz="3200" dirty="0"/>
              <a:t>Maps Section</a:t>
            </a:r>
          </a:p>
          <a:p>
            <a:r>
              <a:rPr lang="en-US" sz="3200" dirty="0"/>
              <a:t>Application</a:t>
            </a:r>
          </a:p>
          <a:p>
            <a:pPr marL="0" indent="0">
              <a:buNone/>
            </a:pPr>
            <a:endParaRPr lang="en-US" sz="3200" b="1" dirty="0">
              <a:hlinkClick r:id="rId2"/>
            </a:endParaRPr>
          </a:p>
          <a:p>
            <a:pPr marL="457200" lvl="1" indent="0">
              <a:buNone/>
            </a:pPr>
            <a:r>
              <a:rPr lang="en-US" sz="3200" b="1" dirty="0">
                <a:hlinkClick r:id="rId2"/>
              </a:rPr>
              <a:t>https://www.sba.gov/contracting/government-contracting-programs/hubzone</a:t>
            </a:r>
            <a:endParaRPr lang="en-US" sz="3200" b="1" dirty="0"/>
          </a:p>
          <a:p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327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en-US" sz="4400" b="1" dirty="0">
                <a:solidFill>
                  <a:srgbClr val="FFFFFF"/>
                </a:solidFill>
                <a:cs typeface="Trebuchet MS" pitchFamily="34" charset="0"/>
              </a:rPr>
              <a:t>8(a) Business Development Program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742016" y="605896"/>
            <a:ext cx="6413663" cy="5646208"/>
          </a:xfrm>
        </p:spPr>
        <p:txBody>
          <a:bodyPr rtlCol="0" anchor="ctr">
            <a:normAutofit/>
          </a:bodyPr>
          <a:lstStyle/>
          <a:p>
            <a:pPr marL="400050" indent="-285750">
              <a:spcAft>
                <a:spcPts val="0"/>
              </a:spcAft>
              <a:buFont typeface="Candara" panose="020E0502030303020204" pitchFamily="34" charset="0"/>
              <a:buChar char="*"/>
              <a:defRPr/>
            </a:pPr>
            <a:r>
              <a:rPr lang="en-US" dirty="0"/>
              <a:t>9 Year program</a:t>
            </a:r>
          </a:p>
          <a:p>
            <a:pPr marL="400050" indent="-285750">
              <a:spcAft>
                <a:spcPts val="0"/>
              </a:spcAft>
              <a:buFont typeface="Candara" panose="020E0502030303020204" pitchFamily="34" charset="0"/>
              <a:buChar char="*"/>
              <a:defRPr/>
            </a:pPr>
            <a:r>
              <a:rPr lang="en-US" dirty="0"/>
              <a:t>Must be a small business</a:t>
            </a:r>
          </a:p>
          <a:p>
            <a:pPr marL="400050" indent="-285750">
              <a:spcAft>
                <a:spcPts val="0"/>
              </a:spcAft>
              <a:buFont typeface="Candara" panose="020E0502030303020204" pitchFamily="34" charset="0"/>
              <a:buChar char="*"/>
              <a:defRPr/>
            </a:pPr>
            <a:r>
              <a:rPr lang="en-US" dirty="0"/>
              <a:t>Must be U.S. Citizen</a:t>
            </a:r>
          </a:p>
          <a:p>
            <a:pPr marL="400050" indent="-285750">
              <a:buFont typeface="Candara" panose="020E0502030303020204" pitchFamily="34" charset="0"/>
              <a:buChar char="*"/>
              <a:defRPr/>
            </a:pPr>
            <a:r>
              <a:rPr lang="en-US" dirty="0"/>
              <a:t>51% ownership and day-to-day management by 8(a) qualified individual(s)</a:t>
            </a:r>
          </a:p>
          <a:p>
            <a:pPr marL="400050" indent="-285750">
              <a:spcAft>
                <a:spcPts val="0"/>
              </a:spcAft>
              <a:buFont typeface="Candara" panose="020E0502030303020204" pitchFamily="34" charset="0"/>
              <a:buChar char="*"/>
              <a:defRPr/>
            </a:pPr>
            <a:r>
              <a:rPr lang="en-US" dirty="0"/>
              <a:t>Must be BOTH socially and economically disadvantaged	</a:t>
            </a:r>
          </a:p>
          <a:p>
            <a:pPr marL="701993" lvl="1" indent="-285750">
              <a:buFont typeface="Candara" panose="020E0502030303020204" pitchFamily="34" charset="0"/>
              <a:buChar char="*"/>
              <a:defRPr/>
            </a:pPr>
            <a:r>
              <a:rPr lang="en-US" sz="2000" dirty="0"/>
              <a:t>Socially disadvantaged: African American, Hispanic, Native American, Native Alaskan, Native Hawaiian, Iberian Peninsula, Asian, Sub-Continent Asia</a:t>
            </a:r>
          </a:p>
          <a:p>
            <a:pPr marL="701993" lvl="1" indent="-285750">
              <a:buFont typeface="Candara" panose="020E0502030303020204" pitchFamily="34" charset="0"/>
              <a:buChar char="*"/>
              <a:defRPr/>
            </a:pPr>
            <a:r>
              <a:rPr lang="en-US" sz="2000" dirty="0"/>
              <a:t>Economically disadvantaged: Personal net worth cannot be more than $850k going into the program (does not include the value of home or business). </a:t>
            </a:r>
          </a:p>
          <a:p>
            <a:pPr marL="400050" indent="-285750">
              <a:spcAft>
                <a:spcPts val="0"/>
              </a:spcAft>
              <a:buFont typeface="Candara" panose="020E0502030303020204" pitchFamily="34" charset="0"/>
              <a:buChar char="*"/>
              <a:defRPr/>
            </a:pPr>
            <a:r>
              <a:rPr lang="en-US" dirty="0"/>
              <a:t>Must be in business for 2 years (</a:t>
            </a:r>
            <a:r>
              <a:rPr lang="en-US" dirty="0">
                <a:highlight>
                  <a:srgbClr val="FFFF00"/>
                </a:highlight>
              </a:rPr>
              <a:t>can request 2-year waiver but must show that you have generated revenue in your industry)</a:t>
            </a:r>
          </a:p>
        </p:txBody>
      </p:sp>
    </p:spTree>
    <p:extLst>
      <p:ext uri="{BB962C8B-B14F-4D97-AF65-F5344CB8AC3E}">
        <p14:creationId xmlns:p14="http://schemas.microsoft.com/office/powerpoint/2010/main" val="1183065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60728" y="520117"/>
            <a:ext cx="7381192" cy="121724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accent2"/>
                </a:solidFill>
              </a:rPr>
              <a:t>8(a) Business Development Program cont.</a:t>
            </a:r>
            <a:br>
              <a:rPr lang="en-US" sz="3200" b="1" dirty="0">
                <a:solidFill>
                  <a:schemeClr val="accent2"/>
                </a:solidFill>
              </a:rPr>
            </a:br>
            <a:r>
              <a:rPr lang="en-US" sz="32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6204" y="1959308"/>
            <a:ext cx="6697715" cy="3845131"/>
          </a:xfrm>
        </p:spPr>
        <p:txBody>
          <a:bodyPr>
            <a:normAutofit fontScale="85000" lnSpcReduction="10000"/>
          </a:bodyPr>
          <a:lstStyle/>
          <a:p>
            <a:pPr marL="457200" indent="-347472">
              <a:buFont typeface="Candara" panose="020E0502030303020204" pitchFamily="34" charset="0"/>
              <a:buChar char="*"/>
              <a:defRPr/>
            </a:pPr>
            <a:endParaRPr lang="en-US" b="1" dirty="0"/>
          </a:p>
          <a:p>
            <a:pPr marL="0" indent="0">
              <a:spcBef>
                <a:spcPts val="624"/>
              </a:spcBef>
              <a:buNone/>
              <a:defRPr/>
            </a:pPr>
            <a:r>
              <a:rPr lang="en-US" sz="2400" dirty="0"/>
              <a:t>Program info:</a:t>
            </a:r>
          </a:p>
          <a:p>
            <a:pPr marL="398463" lvl="2" indent="0">
              <a:spcBef>
                <a:spcPts val="624"/>
              </a:spcBef>
              <a:buNone/>
              <a:defRPr/>
            </a:pPr>
            <a:r>
              <a:rPr lang="en-US" sz="2400" dirty="0">
                <a:hlinkClick r:id="rId2"/>
              </a:rPr>
              <a:t>https://www.sba.gov/contracting/government-contracting-programs/8a-business-development-program</a:t>
            </a:r>
            <a:endParaRPr lang="en-US" sz="2400" dirty="0"/>
          </a:p>
          <a:p>
            <a:pPr marL="0" indent="0">
              <a:spcBef>
                <a:spcPts val="624"/>
              </a:spcBef>
              <a:buNone/>
              <a:defRPr/>
            </a:pPr>
            <a:endParaRPr lang="en-US" sz="2400" dirty="0"/>
          </a:p>
          <a:p>
            <a:pPr marL="0" indent="0">
              <a:spcBef>
                <a:spcPts val="624"/>
              </a:spcBef>
              <a:buNone/>
              <a:defRPr/>
            </a:pPr>
            <a:r>
              <a:rPr lang="en-US" sz="2400" dirty="0"/>
              <a:t>How to apply:</a:t>
            </a:r>
          </a:p>
          <a:p>
            <a:pPr marL="0" indent="0">
              <a:spcBef>
                <a:spcPts val="624"/>
              </a:spcBef>
              <a:buNone/>
              <a:defRPr/>
            </a:pPr>
            <a:r>
              <a:rPr lang="en-US" sz="2400" dirty="0">
                <a:hlinkClick r:id="rId3"/>
              </a:rPr>
              <a:t>https://certify.sba.gov/</a:t>
            </a:r>
            <a:r>
              <a:rPr lang="en-US" sz="2400" dirty="0"/>
              <a:t> </a:t>
            </a:r>
          </a:p>
          <a:p>
            <a:pPr marL="0" indent="0">
              <a:spcBef>
                <a:spcPts val="624"/>
              </a:spcBef>
              <a:buNone/>
              <a:defRPr/>
            </a:pPr>
            <a:r>
              <a:rPr lang="en-US" sz="2400" dirty="0"/>
              <a:t>12% Goal – bids are set-aside</a:t>
            </a:r>
          </a:p>
          <a:p>
            <a:pPr marL="0" indent="0">
              <a:spcBef>
                <a:spcPts val="624"/>
              </a:spcBef>
              <a:buNone/>
              <a:defRPr/>
            </a:pPr>
            <a:r>
              <a:rPr lang="en-US" sz="2400" dirty="0"/>
              <a:t>Sole source allowed with thresholds</a:t>
            </a:r>
          </a:p>
          <a:p>
            <a:pPr marL="581343" lvl="2">
              <a:spcBef>
                <a:spcPts val="624"/>
              </a:spcBef>
              <a:buFont typeface="Candara" panose="020E0502030303020204" pitchFamily="34" charset="0"/>
              <a:buChar char="*"/>
              <a:defRPr/>
            </a:pPr>
            <a:r>
              <a:rPr lang="en-US" sz="2400" dirty="0"/>
              <a:t>$ 4 million goods &amp; services</a:t>
            </a:r>
          </a:p>
          <a:p>
            <a:pPr marL="581343" lvl="2">
              <a:spcBef>
                <a:spcPts val="624"/>
              </a:spcBef>
              <a:buFont typeface="Candara" panose="020E0502030303020204" pitchFamily="34" charset="0"/>
              <a:buChar char="*"/>
              <a:defRPr/>
            </a:pPr>
            <a:r>
              <a:rPr lang="en-US" sz="2400" dirty="0"/>
              <a:t>$ 7 million for manufacturing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7519CD-2FFF-42E3-BB0C-FEAA828BA5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2823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22151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038858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b="1" dirty="0">
                <a:cs typeface="Trebuchet MS" pitchFamily="34" charset="0"/>
              </a:rPr>
              <a:t>Small Disadvantaged Business (SDB)</a:t>
            </a:r>
          </a:p>
        </p:txBody>
      </p:sp>
      <p:graphicFrame>
        <p:nvGraphicFramePr>
          <p:cNvPr id="12293" name="Content Placeholder 2">
            <a:extLst>
              <a:ext uri="{FF2B5EF4-FFF2-40B4-BE49-F238E27FC236}">
                <a16:creationId xmlns:a16="http://schemas.microsoft.com/office/drawing/2014/main" id="{3C36DAAB-B7AB-4524-A04F-CC17D1D436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5979513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56815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107347" y="286605"/>
            <a:ext cx="8783413" cy="129040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400" b="1" dirty="0">
                <a:cs typeface="Trebuchet MS" pitchFamily="34" charset="0"/>
              </a:rPr>
              <a:t>Veteran Owned Small Business (VOSB)</a:t>
            </a:r>
            <a:br>
              <a:rPr lang="en-US" sz="3400" b="1" dirty="0">
                <a:cs typeface="Trebuchet MS" pitchFamily="34" charset="0"/>
              </a:rPr>
            </a:br>
            <a:r>
              <a:rPr lang="en-US" sz="3400" b="1" dirty="0">
                <a:cs typeface="Trebuchet MS" pitchFamily="34" charset="0"/>
              </a:rPr>
              <a:t>Service-Disabled Veteran Owned (SDVOSB)</a:t>
            </a:r>
            <a:br>
              <a:rPr lang="en-US" sz="3400" b="1" dirty="0">
                <a:cs typeface="Trebuchet MS" pitchFamily="34" charset="0"/>
              </a:rPr>
            </a:br>
            <a:r>
              <a:rPr lang="en-US" sz="3600" dirty="0">
                <a:hlinkClick r:id="rId2"/>
              </a:rPr>
              <a:t>Veteran Small Business Certification (sba.gov)</a:t>
            </a:r>
            <a:endParaRPr lang="en-US" sz="3400" b="1" dirty="0">
              <a:cs typeface="Trebuchet MS" pitchFamily="34" charset="0"/>
            </a:endParaRPr>
          </a:p>
        </p:txBody>
      </p:sp>
      <p:graphicFrame>
        <p:nvGraphicFramePr>
          <p:cNvPr id="14341" name="Content Placeholder 2">
            <a:extLst>
              <a:ext uri="{FF2B5EF4-FFF2-40B4-BE49-F238E27FC236}">
                <a16:creationId xmlns:a16="http://schemas.microsoft.com/office/drawing/2014/main" id="{473E2AEC-733B-4EB5-90BF-510F915965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1389115"/>
              </p:ext>
            </p:extLst>
          </p:nvPr>
        </p:nvGraphicFramePr>
        <p:xfrm>
          <a:off x="230909" y="1736436"/>
          <a:ext cx="11887200" cy="4525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852409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F5E263C-FB7E-4A3E-AD04-5140CD3D1D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E65ED8C-90F7-4EB0-ACCB-64AEF411E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772840"/>
          </a:xfrm>
        </p:spPr>
        <p:txBody>
          <a:bodyPr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Women Owned Small Business (WOSB)</a:t>
            </a:r>
            <a:br>
              <a:rPr lang="en-US" sz="3600">
                <a:solidFill>
                  <a:srgbClr val="FFFFFF"/>
                </a:solidFill>
              </a:rPr>
            </a:br>
            <a:r>
              <a:rPr lang="en-US" sz="3600">
                <a:solidFill>
                  <a:srgbClr val="FFFFFF"/>
                </a:solidFill>
              </a:rPr>
              <a:t>Economically Disadvantaged Women Owned Small Business (EDWOSB)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604E3BF-88F7-4D19-BEC9-8486966EA4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1">
            <a:extLst>
              <a:ext uri="{FF2B5EF4-FFF2-40B4-BE49-F238E27FC236}">
                <a16:creationId xmlns:a16="http://schemas.microsoft.com/office/drawing/2014/main" id="{5CEB7352-E518-4F17-A444-DDFC5C7F76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5003089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7502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4A8FFEA1-1B69-4F42-B552-0CCF725968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A3C9226-5EC8-460B-82D7-72AA994DF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62A90A9D-33DF-408E-BF4C-F82588935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81" name="Rectangle 80">
            <a:extLst>
              <a:ext uri="{FF2B5EF4-FFF2-40B4-BE49-F238E27FC236}">
                <a16:creationId xmlns:a16="http://schemas.microsoft.com/office/drawing/2014/main" id="{E6AA15AE-DAFE-4E1E-B05F-F57962FD3A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8141110" y="639097"/>
            <a:ext cx="3401961" cy="3686015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defRPr/>
            </a:pPr>
            <a:r>
              <a:rPr lang="en-US" altLang="en-US" sz="5100">
                <a:solidFill>
                  <a:schemeClr val="tx1">
                    <a:lumMod val="85000"/>
                    <a:lumOff val="15000"/>
                  </a:schemeClr>
                </a:solidFill>
              </a:rPr>
              <a:t>Woman Owned Small Business (WOSB)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D07141D5-A57C-43F5-A655-5BA2D0D2AF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343400"/>
            <a:ext cx="320040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angle 84">
            <a:extLst>
              <a:ext uri="{FF2B5EF4-FFF2-40B4-BE49-F238E27FC236}">
                <a16:creationId xmlns:a16="http://schemas.microsoft.com/office/drawing/2014/main" id="{D9DB1F97-BFF9-46CC-8EB4-BB63B98F1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88CAE6E3-39B4-4A16-97BC-9C376B9B7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32773" name="Content Placeholder 2">
            <a:extLst>
              <a:ext uri="{FF2B5EF4-FFF2-40B4-BE49-F238E27FC236}">
                <a16:creationId xmlns:a16="http://schemas.microsoft.com/office/drawing/2014/main" id="{604CF7C6-AE8F-43CF-91D3-AD48E6D80BD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999060" y="639764"/>
          <a:ext cx="5182791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75701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558DB37-9FEE-48A2-8578-ED0401573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F7FCCA6-00E2-4F74-A105-0D769872F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6800" y="5252936"/>
            <a:ext cx="10058400" cy="1028715"/>
          </a:xfrm>
        </p:spPr>
        <p:txBody>
          <a:bodyPr anchor="ctr">
            <a:no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</a:rPr>
              <a:t>Economically Disadvantaged Women Owned Small Business (EDWOSB)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97280" y="576350"/>
            <a:ext cx="10027920" cy="3981796"/>
          </a:xfrm>
        </p:spPr>
        <p:txBody>
          <a:bodyPr>
            <a:normAutofit lnSpcReduction="10000"/>
          </a:bodyPr>
          <a:lstStyle/>
          <a:p>
            <a:pPr marL="457200">
              <a:spcBef>
                <a:spcPts val="624"/>
              </a:spcBef>
              <a:buFont typeface="Candara" panose="020E0502030303020204" pitchFamily="34" charset="0"/>
              <a:buChar char="*"/>
            </a:pPr>
            <a:r>
              <a:rPr lang="en-US" altLang="en-US" sz="2400" dirty="0"/>
              <a:t>51% Controlled/owned/operated by a woman or women who are U.S. citizens</a:t>
            </a:r>
          </a:p>
          <a:p>
            <a:pPr marL="457200">
              <a:spcBef>
                <a:spcPts val="624"/>
              </a:spcBef>
              <a:buFont typeface="Candara" panose="020E0502030303020204" pitchFamily="34" charset="0"/>
              <a:buChar char="*"/>
            </a:pPr>
            <a:r>
              <a:rPr lang="en-US" altLang="en-US" sz="2400" dirty="0"/>
              <a:t>Holds the highest position in business</a:t>
            </a:r>
          </a:p>
          <a:p>
            <a:pPr marL="457200">
              <a:spcBef>
                <a:spcPts val="624"/>
              </a:spcBef>
              <a:buFont typeface="Candara" panose="020E0502030303020204" pitchFamily="34" charset="0"/>
              <a:buChar char="*"/>
            </a:pPr>
            <a:r>
              <a:rPr lang="en-US" altLang="en-US" sz="2400" dirty="0"/>
              <a:t>Makes the day-to-day business decisions</a:t>
            </a:r>
          </a:p>
          <a:p>
            <a:pPr marL="457200">
              <a:spcBef>
                <a:spcPts val="624"/>
              </a:spcBef>
              <a:buFont typeface="Candara" panose="020E0502030303020204" pitchFamily="34" charset="0"/>
              <a:buChar char="*"/>
            </a:pPr>
            <a:r>
              <a:rPr lang="en-US" altLang="en-US" sz="2400" dirty="0"/>
              <a:t>Ownership must be direct and not subject to conditions</a:t>
            </a:r>
          </a:p>
          <a:p>
            <a:pPr marL="457200">
              <a:spcBef>
                <a:spcPts val="624"/>
              </a:spcBef>
              <a:buFont typeface="Candara" panose="020E0502030303020204" pitchFamily="34" charset="0"/>
              <a:buChar char="*"/>
            </a:pPr>
            <a:r>
              <a:rPr lang="en-US" altLang="en-US" sz="2400" dirty="0"/>
              <a:t>Meet small business size standards for primary NAICS code</a:t>
            </a:r>
          </a:p>
          <a:p>
            <a:pPr marL="457200">
              <a:spcBef>
                <a:spcPts val="624"/>
              </a:spcBef>
              <a:buFont typeface="Candara" panose="020E0502030303020204" pitchFamily="34" charset="0"/>
              <a:buChar char="*"/>
            </a:pPr>
            <a:r>
              <a:rPr lang="en-US" altLang="en-US" sz="2400" dirty="0"/>
              <a:t>Personal net worth of less than $850k</a:t>
            </a:r>
          </a:p>
          <a:p>
            <a:pPr marL="457200">
              <a:spcBef>
                <a:spcPts val="624"/>
              </a:spcBef>
              <a:buFont typeface="Candara" panose="020E0502030303020204" pitchFamily="34" charset="0"/>
              <a:buChar char="*"/>
            </a:pPr>
            <a:r>
              <a:rPr lang="en-US" altLang="en-US" sz="2400" dirty="0"/>
              <a:t>Adjusted annual income of $400k or less</a:t>
            </a:r>
          </a:p>
          <a:p>
            <a:pPr marL="457200">
              <a:spcBef>
                <a:spcPts val="624"/>
              </a:spcBef>
              <a:buFont typeface="Candara" panose="020E0502030303020204" pitchFamily="34" charset="0"/>
              <a:buChar char="*"/>
            </a:pPr>
            <a:r>
              <a:rPr lang="en-US" altLang="en-US" sz="2400" dirty="0"/>
              <a:t>Market value of all assets does not exceed $6.5mil (including value of business and primary residence)</a:t>
            </a:r>
          </a:p>
          <a:p>
            <a:pPr marL="114300" indent="0">
              <a:buNone/>
            </a:pPr>
            <a:endParaRPr lang="en-US" altLang="en-US" sz="2400" b="1" dirty="0"/>
          </a:p>
          <a:p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E1ED12F-9F06-4B37-87B7-F98F52937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4906176"/>
            <a:ext cx="12188952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039329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558DB37-9FEE-48A2-8578-ED0401573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F7FCCA6-00E2-4F74-A105-0D769872F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6800" y="5252936"/>
            <a:ext cx="10058400" cy="1028715"/>
          </a:xfrm>
        </p:spPr>
        <p:txBody>
          <a:bodyPr anchor="ctr"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SBA’s All Small Mentor Protégé Program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97280" y="295564"/>
            <a:ext cx="10027920" cy="4262582"/>
          </a:xfrm>
        </p:spPr>
        <p:txBody>
          <a:bodyPr>
            <a:noAutofit/>
          </a:bodyPr>
          <a:lstStyle/>
          <a:p>
            <a:endParaRPr lang="en-US" sz="24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Must be registered in the System for Award Management (SAM)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Both Protégés and Mentors are required to complete an online training module as part of the application process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Mentor-Protégé relationship should be established before starting this application – the ASMPP </a:t>
            </a:r>
            <a:r>
              <a:rPr lang="en-US" sz="2400" u="sng" dirty="0"/>
              <a:t>is not </a:t>
            </a:r>
            <a:r>
              <a:rPr lang="en-US" sz="2400" dirty="0"/>
              <a:t>a matching program.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Only applications submitted through </a:t>
            </a:r>
            <a:r>
              <a:rPr lang="en-US" sz="2400" u="sng" dirty="0">
                <a:hlinkClick r:id="rId2"/>
              </a:rPr>
              <a:t>www.certify.sba.gov</a:t>
            </a:r>
            <a:r>
              <a:rPr lang="en-US" sz="2400" u="sng" dirty="0"/>
              <a:t> </a:t>
            </a:r>
            <a:r>
              <a:rPr lang="en-US" sz="2400" dirty="0"/>
              <a:t>will be considered.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 sample Mentor/Protégé Agreement template is available at: </a:t>
            </a:r>
            <a:r>
              <a:rPr lang="en-US" sz="2400" u="sng" dirty="0">
                <a:hlinkClick r:id="rId3"/>
              </a:rPr>
              <a:t>https://www.sba.gov/contracting/government-contracting-programs/all-small-mentor-protege-program/how-apply</a:t>
            </a:r>
            <a:endParaRPr lang="en-US" sz="2400" u="sng" dirty="0"/>
          </a:p>
          <a:p>
            <a:endParaRPr lang="en-US" sz="24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E1ED12F-9F06-4B37-87B7-F98F52937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4906176"/>
            <a:ext cx="12188952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946210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05527" y="286605"/>
            <a:ext cx="8385233" cy="978778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Assistance That Can Be Provided</a:t>
            </a:r>
          </a:p>
        </p:txBody>
      </p:sp>
      <p:graphicFrame>
        <p:nvGraphicFramePr>
          <p:cNvPr id="5" name="Content Placeholder 1">
            <a:extLst>
              <a:ext uri="{FF2B5EF4-FFF2-40B4-BE49-F238E27FC236}">
                <a16:creationId xmlns:a16="http://schemas.microsoft.com/office/drawing/2014/main" id="{77BA2077-7910-4BD0-9F46-70F12121771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46722" y="2098515"/>
          <a:ext cx="75438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36181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r>
              <a:rPr lang="en-US" sz="3600" b="1">
                <a:solidFill>
                  <a:srgbClr val="FFFFFF"/>
                </a:solidFill>
              </a:rPr>
              <a:t>FED BIZ OPPS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016" y="605896"/>
            <a:ext cx="6413663" cy="5646208"/>
          </a:xfrm>
        </p:spPr>
        <p:txBody>
          <a:bodyPr anchor="ctr">
            <a:normAutofit/>
          </a:bodyPr>
          <a:lstStyle/>
          <a:p>
            <a:r>
              <a:rPr lang="en-US" sz="2800" dirty="0" err="1">
                <a:latin typeface="+mj-lt"/>
              </a:rPr>
              <a:t>FedBizOpps</a:t>
            </a:r>
            <a:r>
              <a:rPr lang="en-US" sz="2800" dirty="0">
                <a:latin typeface="+mj-lt"/>
              </a:rPr>
              <a:t> (now part of SAM)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Marketing research tool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Shows contracts greater than $25,000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Used for set-aside opportunities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Used to gather information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Sources Sought, RFI, Draft Proposals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Create search filters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  <a:hlinkClick r:id="rId2"/>
              </a:rPr>
              <a:t>https://sam.gov/</a:t>
            </a:r>
            <a:r>
              <a:rPr lang="en-US" sz="2800" dirty="0">
                <a:latin typeface="+mj-lt"/>
              </a:rPr>
              <a:t>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2728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241259-757C-4905-94E5-684908150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0180"/>
            <a:ext cx="12192000" cy="649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3466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5E263C-FB7E-4A3E-AD04-5140CD3D1D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E65ED8C-90F7-4EB0-ACCB-64AEF411E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772840"/>
          </a:xfrm>
        </p:spPr>
        <p:txBody>
          <a:bodyPr anchor="ctr">
            <a:normAutofit/>
          </a:bodyPr>
          <a:lstStyle/>
          <a:p>
            <a:pPr algn="ctr"/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4400" b="1" dirty="0">
                <a:solidFill>
                  <a:srgbClr val="FFFFFF"/>
                </a:solidFill>
              </a:rPr>
              <a:t>Market</a:t>
            </a:r>
            <a:r>
              <a:rPr lang="en-US" sz="4000" b="1" dirty="0">
                <a:solidFill>
                  <a:srgbClr val="FFFFFF"/>
                </a:solidFill>
              </a:rPr>
              <a:t> Intelligence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604E3BF-88F7-4D19-BEC9-8486966EA4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C59BB92-6D23-404F-B2C8-3D7164BB46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6457335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4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843AFC8-D8D0-4784-B08C-6324FA88E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4B1A56-8AFB-4D4F-8D98-1E832D6FFE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3478" y="0"/>
            <a:ext cx="465738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1163" y="1111753"/>
            <a:ext cx="3720353" cy="4634494"/>
          </a:xfrm>
          <a:ln w="25400" cap="sq">
            <a:noFill/>
            <a:miter lim="800000"/>
          </a:ln>
        </p:spPr>
        <p:txBody>
          <a:bodyPr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</a:rPr>
              <a:t>Points to Ponder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8E828FC-05B4-4BA4-92D3-3DF79D42D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53478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0206" y="1111753"/>
            <a:ext cx="5057396" cy="4628275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The Government Buys Everything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Not every Government agency or Prime Contractor buys everything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Know Who buys what you sell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4285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</a:rPr>
              <a:t>Target the Right Customer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016" y="605896"/>
            <a:ext cx="6413663" cy="5646208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Develop a Business and Marketing Plan Unique to Government Contracting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Who are your potential customers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What are their needs, challenges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Review websites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Know Your Limits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Know your customers regulations/procedures</a:t>
            </a:r>
          </a:p>
        </p:txBody>
      </p:sp>
    </p:spTree>
    <p:extLst>
      <p:ext uri="{BB962C8B-B14F-4D97-AF65-F5344CB8AC3E}">
        <p14:creationId xmlns:p14="http://schemas.microsoft.com/office/powerpoint/2010/main" val="19848451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558DB37-9FEE-48A2-8578-ED0401573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FCCA6-00E2-4F74-A105-0D769872F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5252936"/>
            <a:ext cx="10058400" cy="1028715"/>
          </a:xfrm>
        </p:spPr>
        <p:txBody>
          <a:bodyPr anchor="ctr"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 Acquisition Forecasts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576350"/>
            <a:ext cx="10027920" cy="3981796"/>
          </a:xfrm>
        </p:spPr>
        <p:txBody>
          <a:bodyPr>
            <a:normAutofit lnSpcReduction="10000"/>
          </a:bodyPr>
          <a:lstStyle/>
          <a:p>
            <a:r>
              <a:rPr lang="en-US" sz="3200" dirty="0">
                <a:hlinkClick r:id="rId2"/>
              </a:rPr>
              <a:t>http://acquisition.gov/comp/procurement_forecasts/index.html</a:t>
            </a:r>
            <a:endParaRPr lang="en-US" sz="3200" dirty="0"/>
          </a:p>
          <a:p>
            <a:pPr lvl="1"/>
            <a:r>
              <a:rPr lang="en-US" sz="3200" dirty="0">
                <a:latin typeface="+mj-lt"/>
              </a:rPr>
              <a:t>Acquisition Forecasts (&gt;$25,000) </a:t>
            </a:r>
          </a:p>
          <a:p>
            <a:pPr lvl="1"/>
            <a:r>
              <a:rPr lang="en-US" sz="3200" dirty="0">
                <a:latin typeface="+mj-lt"/>
              </a:rPr>
              <a:t>When they plan to purchase</a:t>
            </a:r>
          </a:p>
          <a:p>
            <a:pPr lvl="1"/>
            <a:r>
              <a:rPr lang="en-US" sz="3200" dirty="0">
                <a:latin typeface="+mj-lt"/>
              </a:rPr>
              <a:t>Points of contact</a:t>
            </a:r>
          </a:p>
          <a:p>
            <a:pPr lvl="1"/>
            <a:r>
              <a:rPr lang="en-US" sz="3200" dirty="0">
                <a:latin typeface="+mj-lt"/>
              </a:rPr>
              <a:t>Type of contracts</a:t>
            </a:r>
          </a:p>
          <a:p>
            <a:pPr lvl="1"/>
            <a:r>
              <a:rPr lang="en-US" sz="3200" dirty="0">
                <a:latin typeface="+mj-lt"/>
              </a:rPr>
              <a:t>Small business preference</a:t>
            </a:r>
          </a:p>
          <a:p>
            <a:pPr lvl="1"/>
            <a:r>
              <a:rPr lang="en-US" sz="3200" dirty="0">
                <a:latin typeface="+mj-lt"/>
              </a:rPr>
              <a:t>Also check Agency/Department/Prime Website</a:t>
            </a:r>
          </a:p>
          <a:p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1ED12F-9F06-4B37-87B7-F98F52937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4906176"/>
            <a:ext cx="12188952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085103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73081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What the Buyer Wants to Know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23684BB-1950-43FB-8A45-4915805F00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3567107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82252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F5E263C-FB7E-4A3E-AD04-5140CD3D1D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65ED8C-90F7-4EB0-ACCB-64AEF411E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772840"/>
          </a:xfrm>
        </p:spPr>
        <p:txBody>
          <a:bodyPr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</a:rPr>
              <a:t>Capability Statement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604E3BF-88F7-4D19-BEC9-8486966EA4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4C5650DA-0958-4414-BD59-01E10BFA99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5288133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33227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FE7FA2-CCAE-4DDC-960F-9F9F7DBDA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0765" y="119270"/>
            <a:ext cx="5234609" cy="645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017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22747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Marketing Avenues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2EC060F-74A7-4AE7-A64B-73474806F6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1470773"/>
              </p:ext>
            </p:extLst>
          </p:nvPr>
        </p:nvGraphicFramePr>
        <p:xfrm>
          <a:off x="443345" y="2041236"/>
          <a:ext cx="11526982" cy="3980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461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</a:rPr>
              <a:t>Email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016" y="605896"/>
            <a:ext cx="6413663" cy="5646208"/>
          </a:xfrm>
        </p:spPr>
        <p:txBody>
          <a:bodyPr anchor="ctr"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Short Sound Bites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High Value Content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White Paper Delivery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Capability Statement Updates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highlight>
                  <a:srgbClr val="FFFF00"/>
                </a:highlight>
                <a:latin typeface="+mj-lt"/>
              </a:rPr>
              <a:t>Professional: no </a:t>
            </a:r>
            <a:r>
              <a:rPr lang="en-US" sz="2800" dirty="0" err="1">
                <a:highlight>
                  <a:srgbClr val="FFFF00"/>
                </a:highlight>
                <a:latin typeface="+mj-lt"/>
              </a:rPr>
              <a:t>gmail</a:t>
            </a:r>
            <a:r>
              <a:rPr lang="en-US" sz="2800" dirty="0">
                <a:highlight>
                  <a:srgbClr val="FFFF00"/>
                </a:highlight>
                <a:latin typeface="+mj-lt"/>
              </a:rPr>
              <a:t>, </a:t>
            </a:r>
            <a:r>
              <a:rPr lang="en-US" sz="2800" dirty="0" err="1">
                <a:highlight>
                  <a:srgbClr val="FFFF00"/>
                </a:highlight>
                <a:latin typeface="+mj-lt"/>
              </a:rPr>
              <a:t>aol</a:t>
            </a:r>
            <a:r>
              <a:rPr lang="en-US" sz="2800" dirty="0">
                <a:highlight>
                  <a:srgbClr val="FFFF00"/>
                </a:highlight>
                <a:latin typeface="+mj-lt"/>
              </a:rPr>
              <a:t>, or yahoo accounts</a:t>
            </a:r>
          </a:p>
          <a:p>
            <a:pPr marL="201168" lvl="1" indent="0">
              <a:buNone/>
            </a:pPr>
            <a:endParaRPr lang="en-US" dirty="0">
              <a:latin typeface="+mj-l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6344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F5E263C-FB7E-4A3E-AD04-5140CD3D1D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65ED8C-90F7-4EB0-ACCB-64AEF411E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772840"/>
          </a:xfrm>
        </p:spPr>
        <p:txBody>
          <a:bodyPr anchor="ctr">
            <a:normAutofit/>
          </a:bodyPr>
          <a:lstStyle/>
          <a:p>
            <a:r>
              <a:rPr lang="en-US" sz="3600" b="1">
                <a:solidFill>
                  <a:srgbClr val="FFFFFF"/>
                </a:solidFill>
              </a:rPr>
              <a:t>Website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604E3BF-88F7-4D19-BEC9-8486966EA4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0ED7C3EB-0DDB-49A5-81C2-3F34A70F67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0210422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33343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558DB37-9FEE-48A2-8578-ED0401573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FCCA6-00E2-4F74-A105-0D769872F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5252936"/>
            <a:ext cx="10058400" cy="1028715"/>
          </a:xfrm>
        </p:spPr>
        <p:txBody>
          <a:bodyPr anchor="ctr"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Marketing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671119"/>
            <a:ext cx="10027920" cy="4093827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+mj-lt"/>
              </a:rPr>
              <a:t>Social Media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LinkedIn		Connections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Twitter		Contact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Facebook		Community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800" dirty="0">
              <a:latin typeface="+mj-lt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Can ask which ones they use or visit</a:t>
            </a:r>
          </a:p>
          <a:p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1ED12F-9F06-4B37-87B7-F98F52937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4906176"/>
            <a:ext cx="12188952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617859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F11D8-3BE4-4003-ACEE-F4036C6E9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89191"/>
          </a:xfrm>
        </p:spPr>
        <p:txBody>
          <a:bodyPr/>
          <a:lstStyle/>
          <a:p>
            <a:pPr algn="ctr"/>
            <a:r>
              <a:rPr lang="en-US" b="1" dirty="0"/>
              <a:t>State Procurement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0A809-AA6C-4D51-A9BB-9B9EC419E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438400"/>
            <a:ext cx="10058400" cy="343069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Not as complex as Federal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Register in </a:t>
            </a:r>
            <a:r>
              <a:rPr lang="en-US" sz="2800" dirty="0" err="1"/>
              <a:t>eVA</a:t>
            </a:r>
            <a:r>
              <a:rPr lang="en-US" sz="2800" dirty="0"/>
              <a:t> (or State equivalent)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Get </a:t>
            </a:r>
            <a:r>
              <a:rPr lang="en-US" sz="2800" dirty="0" err="1"/>
              <a:t>SWaM</a:t>
            </a:r>
            <a:r>
              <a:rPr lang="en-US" sz="2800" dirty="0"/>
              <a:t> certified (supplier diversity certification)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Elect option for Bid Match (if offered)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i="1" dirty="0"/>
              <a:t>Participate in State Procurement Training!</a:t>
            </a:r>
          </a:p>
        </p:txBody>
      </p:sp>
    </p:spTree>
    <p:extLst>
      <p:ext uri="{BB962C8B-B14F-4D97-AF65-F5344CB8AC3E}">
        <p14:creationId xmlns:p14="http://schemas.microsoft.com/office/powerpoint/2010/main" val="21297645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307E4E-A8EE-44D4-8F78-5437D46F0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</a:rPr>
              <a:t>Local Government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20A87-FE19-4D8D-B752-FC9D09080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2016" y="605896"/>
            <a:ext cx="6267445" cy="5646208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Not all use </a:t>
            </a:r>
            <a:r>
              <a:rPr lang="en-US" sz="3600" dirty="0" err="1"/>
              <a:t>eVA</a:t>
            </a:r>
            <a:r>
              <a:rPr lang="en-US" sz="3600" dirty="0"/>
              <a:t> or the State e-commerce site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Determine how they procure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Where and how they post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Local preference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Economic Development</a:t>
            </a:r>
          </a:p>
        </p:txBody>
      </p:sp>
    </p:spTree>
    <p:extLst>
      <p:ext uri="{BB962C8B-B14F-4D97-AF65-F5344CB8AC3E}">
        <p14:creationId xmlns:p14="http://schemas.microsoft.com/office/powerpoint/2010/main" val="7285754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558DB37-9FEE-48A2-8578-ED0401573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FCCA6-00E2-4F74-A105-0D769872F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5252936"/>
            <a:ext cx="10058400" cy="1028715"/>
          </a:xfrm>
        </p:spPr>
        <p:txBody>
          <a:bodyPr anchor="ctr"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In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262" y="238538"/>
            <a:ext cx="7819938" cy="4667637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+mj-lt"/>
              </a:rPr>
              <a:t>Establish past performance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+mj-lt"/>
              </a:rPr>
              <a:t>Have a Capability Statement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+mj-lt"/>
              </a:rPr>
              <a:t>Know who buys what you provide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+mj-lt"/>
              </a:rPr>
              <a:t>Stay on top of market forecasts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+mj-lt"/>
              </a:rPr>
              <a:t>Be where you can be found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+mj-lt"/>
              </a:rPr>
              <a:t>Start Small and  work your way up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+mj-lt"/>
              </a:rPr>
              <a:t>Stay focused!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1ED12F-9F06-4B37-87B7-F98F52937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4906176"/>
            <a:ext cx="12188952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072395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81F96D-3511-4AEF-B907-45630DC4D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512" y="2105025"/>
            <a:ext cx="6276975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626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0733" y="1740022"/>
            <a:ext cx="8970118" cy="2108078"/>
          </a:xfrm>
        </p:spPr>
        <p:txBody>
          <a:bodyPr>
            <a:normAutofit/>
          </a:bodyPr>
          <a:lstStyle/>
          <a:p>
            <a:pPr algn="ctr"/>
            <a:r>
              <a:rPr lang="en-US" sz="6600" dirty="0"/>
              <a:t>Questions</a:t>
            </a:r>
            <a:r>
              <a:rPr lang="en-US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5600" y="4584700"/>
            <a:ext cx="8864600" cy="136998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99339146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1664</Words>
  <Application>Microsoft Office PowerPoint</Application>
  <PresentationFormat>Widescreen</PresentationFormat>
  <Paragraphs>267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Candara</vt:lpstr>
      <vt:lpstr>Trebuchet MS</vt:lpstr>
      <vt:lpstr>Verdana</vt:lpstr>
      <vt:lpstr>Wingdings</vt:lpstr>
      <vt:lpstr>Retrospect</vt:lpstr>
      <vt:lpstr>  Getting Ready for Government Contracting</vt:lpstr>
      <vt:lpstr>Executive Order 13985</vt:lpstr>
      <vt:lpstr>The Government Customer</vt:lpstr>
      <vt:lpstr>Self Assess</vt:lpstr>
      <vt:lpstr>Past Performance</vt:lpstr>
      <vt:lpstr>Strong Financials</vt:lpstr>
      <vt:lpstr>Strategic Partnerships</vt:lpstr>
      <vt:lpstr>Well Ordered Office Space</vt:lpstr>
      <vt:lpstr>The Government Language</vt:lpstr>
      <vt:lpstr>Getting Started</vt:lpstr>
      <vt:lpstr>Federal Agency Contracting Goals</vt:lpstr>
      <vt:lpstr>Federal Government Certifications</vt:lpstr>
      <vt:lpstr>HUBZone (Historically Underutilized Business Zones)</vt:lpstr>
      <vt:lpstr>HUBZone (continued)</vt:lpstr>
      <vt:lpstr>8(a) Business Development Program</vt:lpstr>
      <vt:lpstr>8(a) Business Development Program cont.  </vt:lpstr>
      <vt:lpstr>Small Disadvantaged Business (SDB)</vt:lpstr>
      <vt:lpstr>Veteran Owned Small Business (VOSB) Service-Disabled Veteran Owned (SDVOSB) Veteran Small Business Certification (sba.gov)</vt:lpstr>
      <vt:lpstr>Women Owned Small Business (WOSB) Economically Disadvantaged Women Owned Small Business (EDWOSB)</vt:lpstr>
      <vt:lpstr>Woman Owned Small Business (WOSB)</vt:lpstr>
      <vt:lpstr>Economically Disadvantaged Women Owned Small Business (EDWOSB)</vt:lpstr>
      <vt:lpstr>SBA’s All Small Mentor Protégé Program</vt:lpstr>
      <vt:lpstr>Assistance That Can Be Provided</vt:lpstr>
      <vt:lpstr>FED BIZ OPPS</vt:lpstr>
      <vt:lpstr>PowerPoint Presentation</vt:lpstr>
      <vt:lpstr> Market Intelligence</vt:lpstr>
      <vt:lpstr>Points to Ponder</vt:lpstr>
      <vt:lpstr>Target the Right Customer</vt:lpstr>
      <vt:lpstr> Acquisition Forecasts</vt:lpstr>
      <vt:lpstr>What the Buyer Wants to Know</vt:lpstr>
      <vt:lpstr>Capability Statement</vt:lpstr>
      <vt:lpstr>PowerPoint Presentation</vt:lpstr>
      <vt:lpstr>Marketing Avenues</vt:lpstr>
      <vt:lpstr>Email</vt:lpstr>
      <vt:lpstr>Website</vt:lpstr>
      <vt:lpstr>Marketing</vt:lpstr>
      <vt:lpstr>State Procurement</vt:lpstr>
      <vt:lpstr>Local Government</vt:lpstr>
      <vt:lpstr>In Summary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Getting Ready for Government Contracting</dc:title>
  <dc:creator>lisa wood</dc:creator>
  <cp:lastModifiedBy>Lisa Wood</cp:lastModifiedBy>
  <cp:revision>45</cp:revision>
  <dcterms:created xsi:type="dcterms:W3CDTF">2021-01-26T13:22:52Z</dcterms:created>
  <dcterms:modified xsi:type="dcterms:W3CDTF">2023-09-12T16:35:50Z</dcterms:modified>
</cp:coreProperties>
</file>