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4" r:id="rId4"/>
    <p:sldId id="258" r:id="rId5"/>
    <p:sldId id="262" r:id="rId6"/>
    <p:sldId id="259" r:id="rId7"/>
    <p:sldId id="260" r:id="rId8"/>
    <p:sldId id="261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1"/>
    <p:restoredTop sz="96405"/>
  </p:normalViewPr>
  <p:slideViewPr>
    <p:cSldViewPr snapToGrid="0">
      <p:cViewPr varScale="1">
        <p:scale>
          <a:sx n="76" d="100"/>
          <a:sy n="76" d="100"/>
        </p:scale>
        <p:origin x="144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7/23/2024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7/23/2024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7/23/2024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7/23/2024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30DD79-E7BC-7E30-1BBE-1F80CF268AE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Early Childhood Development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EC3AB9B-4156-8450-418A-F8FA5080408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Tee Spot Reaching Higher Heights LLC</a:t>
            </a:r>
          </a:p>
        </p:txBody>
      </p:sp>
      <p:pic>
        <p:nvPicPr>
          <p:cNvPr id="2050" name="Picture 2" descr="380,300+ Preschool Stock Illustrations, Royalty-Free Vector Graphics &amp; Clip  Art - iStock | Daycare, Preschool teacher, Preschool student">
            <a:extLst>
              <a:ext uri="{FF2B5EF4-FFF2-40B4-BE49-F238E27FC236}">
                <a16:creationId xmlns:a16="http://schemas.microsoft.com/office/drawing/2014/main" id="{7C729DF0-A830-3705-A412-1BC518BE53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9570" y="954338"/>
            <a:ext cx="4367022" cy="2959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9569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EA1966-5541-BE41-4026-15C85DF0A4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DCDA6C-37C3-4E40-5555-F1E76080C0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My Why? Opening a Childcare Facility</a:t>
            </a:r>
          </a:p>
          <a:p>
            <a:r>
              <a:rPr lang="en-US" dirty="0"/>
              <a:t>Providing quality care for every child </a:t>
            </a:r>
          </a:p>
          <a:p>
            <a:r>
              <a:rPr lang="en-US" dirty="0"/>
              <a:t>Believing in the power of early years</a:t>
            </a:r>
          </a:p>
          <a:p>
            <a:r>
              <a:rPr lang="en-US" dirty="0"/>
              <a:t>A passion for children</a:t>
            </a:r>
          </a:p>
          <a:p>
            <a:r>
              <a:rPr lang="en-US" dirty="0"/>
              <a:t>Supporting working parents </a:t>
            </a:r>
          </a:p>
          <a:p>
            <a:r>
              <a:rPr lang="en-US" dirty="0"/>
              <a:t>Creating a safe and nurturing environment</a:t>
            </a:r>
          </a:p>
          <a:p>
            <a:r>
              <a:rPr lang="en-US" dirty="0"/>
              <a:t>Making a positive impact on the community 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43911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80AD17-9546-D2C8-1B9F-76772B77CA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your Why?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3E5DD0-B856-0604-DC66-5F53CB012F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Why are you seeking to open a Childcare Facility?</a:t>
            </a:r>
          </a:p>
          <a:p>
            <a:r>
              <a:rPr lang="en-US" dirty="0"/>
              <a:t>How will you impact the community?</a:t>
            </a:r>
          </a:p>
          <a:p>
            <a:r>
              <a:rPr lang="en-US" dirty="0"/>
              <a:t>How will you impact early childhood?</a:t>
            </a:r>
          </a:p>
          <a:p>
            <a:r>
              <a:rPr lang="en-US" dirty="0"/>
              <a:t>What is the difference that you will make?</a:t>
            </a:r>
          </a:p>
          <a:p>
            <a:endParaRPr lang="en-US" dirty="0"/>
          </a:p>
        </p:txBody>
      </p:sp>
      <p:pic>
        <p:nvPicPr>
          <p:cNvPr id="4" name="Picture 2" descr="ED X370.19 Early Child Development ...">
            <a:extLst>
              <a:ext uri="{FF2B5EF4-FFF2-40B4-BE49-F238E27FC236}">
                <a16:creationId xmlns:a16="http://schemas.microsoft.com/office/drawing/2014/main" id="{80DC208C-3BB9-6D18-2351-7D1FA51C63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000" y="3588734"/>
            <a:ext cx="2984500" cy="273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82327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E8840D-8D5F-C1FE-3FF4-891FAB1402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It Takes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E17985-E841-5F50-0B71-ED80F95BAE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Careful planning </a:t>
            </a:r>
          </a:p>
          <a:p>
            <a:r>
              <a:rPr lang="en-US" dirty="0"/>
              <a:t>Strong commitment to providing quality care and education to young children</a:t>
            </a:r>
          </a:p>
          <a:p>
            <a:r>
              <a:rPr lang="en-US" dirty="0"/>
              <a:t>Passion and Vision</a:t>
            </a:r>
          </a:p>
          <a:p>
            <a:r>
              <a:rPr lang="en-US" dirty="0"/>
              <a:t>Research and Preparation</a:t>
            </a:r>
          </a:p>
          <a:p>
            <a:r>
              <a:rPr lang="en-US" dirty="0"/>
              <a:t>Long hours and sacrifices</a:t>
            </a:r>
          </a:p>
          <a:p>
            <a:r>
              <a:rPr lang="en-US" dirty="0"/>
              <a:t>Staffing and Teamwork</a:t>
            </a:r>
          </a:p>
          <a:p>
            <a:r>
              <a:rPr lang="en-US" dirty="0"/>
              <a:t>Curriculum and Programming</a:t>
            </a:r>
          </a:p>
          <a:p>
            <a:r>
              <a:rPr lang="en-US" dirty="0"/>
              <a:t>Health and Safety</a:t>
            </a:r>
          </a:p>
          <a:p>
            <a:r>
              <a:rPr lang="en-US" dirty="0"/>
              <a:t>Continuous Improvement</a:t>
            </a:r>
          </a:p>
          <a:p>
            <a:r>
              <a:rPr lang="en-US" dirty="0"/>
              <a:t>Family and Community Engagement</a:t>
            </a:r>
          </a:p>
          <a:p>
            <a:endParaRPr lang="en-US" dirty="0"/>
          </a:p>
        </p:txBody>
      </p:sp>
      <p:pic>
        <p:nvPicPr>
          <p:cNvPr id="4" name="Picture 8">
            <a:extLst>
              <a:ext uri="{FF2B5EF4-FFF2-40B4-BE49-F238E27FC236}">
                <a16:creationId xmlns:a16="http://schemas.microsoft.com/office/drawing/2014/main" id="{216E8A76-541F-5031-3401-C33F5296B4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6736" y="2996523"/>
            <a:ext cx="2316480" cy="324430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15226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5BB2C-B204-670A-906A-09BA9CECA0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 Your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D9E60E-CFD7-C9B6-20AF-DD94C451BA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Benefits of Early Childhood Development</a:t>
            </a:r>
          </a:p>
          <a:p>
            <a:r>
              <a:rPr lang="en-US" dirty="0"/>
              <a:t>Growing Demand of Childcare Services</a:t>
            </a:r>
          </a:p>
          <a:p>
            <a:r>
              <a:rPr lang="en-US" dirty="0"/>
              <a:t>Economic Impact</a:t>
            </a:r>
          </a:p>
          <a:p>
            <a:r>
              <a:rPr lang="en-US" dirty="0"/>
              <a:t>Regulatory Requirements</a:t>
            </a:r>
          </a:p>
          <a:p>
            <a:r>
              <a:rPr lang="en-US" dirty="0"/>
              <a:t>Business Sustainability and Financial Considerations</a:t>
            </a:r>
          </a:p>
          <a:p>
            <a:r>
              <a:rPr lang="en-US" dirty="0"/>
              <a:t>Quality Assurance and Program Evaluation</a:t>
            </a:r>
          </a:p>
          <a:p>
            <a:r>
              <a:rPr lang="en-US" dirty="0"/>
              <a:t>Community Engagement and Support</a:t>
            </a:r>
          </a:p>
          <a:p>
            <a:endParaRPr lang="en-US" dirty="0"/>
          </a:p>
        </p:txBody>
      </p:sp>
      <p:pic>
        <p:nvPicPr>
          <p:cNvPr id="3080" name="Picture 8" descr="Research Day">
            <a:extLst>
              <a:ext uri="{FF2B5EF4-FFF2-40B4-BE49-F238E27FC236}">
                <a16:creationId xmlns:a16="http://schemas.microsoft.com/office/drawing/2014/main" id="{B79E0A0A-0CF3-E802-FBC5-35B43076C6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547310" y="2629407"/>
            <a:ext cx="3315948" cy="1867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905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DEEAE0-DE9B-6426-30AC-25C01C515D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Business Procedures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887EFE-FC97-5A6C-CEE5-E6456F7B8F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Plan/ Annual Budget Cost</a:t>
            </a:r>
          </a:p>
          <a:p>
            <a:r>
              <a:rPr lang="en-US" dirty="0"/>
              <a:t>Type of Facility </a:t>
            </a:r>
          </a:p>
          <a:p>
            <a:r>
              <a:rPr lang="en-US" dirty="0"/>
              <a:t>Location </a:t>
            </a:r>
          </a:p>
          <a:p>
            <a:r>
              <a:rPr lang="en-US" dirty="0"/>
              <a:t>Business Requirements/ Registration </a:t>
            </a:r>
          </a:p>
          <a:p>
            <a:r>
              <a:rPr lang="en-US" dirty="0"/>
              <a:t>Commercial Insurance</a:t>
            </a:r>
          </a:p>
        </p:txBody>
      </p:sp>
    </p:spTree>
    <p:extLst>
      <p:ext uri="{BB962C8B-B14F-4D97-AF65-F5344CB8AC3E}">
        <p14:creationId xmlns:p14="http://schemas.microsoft.com/office/powerpoint/2010/main" val="31417821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AA0292-2332-4ABB-48DF-8F0FAED5B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000" dirty="0"/>
              <a:t>Opening a Licensed Childcare Center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AF7870-DC12-DC59-E7FA-98D18C99AA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Research and Planning</a:t>
            </a:r>
          </a:p>
          <a:p>
            <a:r>
              <a:rPr lang="en-US" dirty="0"/>
              <a:t>Licensing and Permits</a:t>
            </a:r>
          </a:p>
          <a:p>
            <a:r>
              <a:rPr lang="en-US" dirty="0"/>
              <a:t>Facility Requirements</a:t>
            </a:r>
          </a:p>
          <a:p>
            <a:r>
              <a:rPr lang="en-US" dirty="0"/>
              <a:t>Staffing and Qualifications </a:t>
            </a:r>
          </a:p>
          <a:p>
            <a:r>
              <a:rPr lang="en-US" dirty="0"/>
              <a:t>Policies and Procedures</a:t>
            </a:r>
          </a:p>
          <a:p>
            <a:r>
              <a:rPr lang="en-US" dirty="0"/>
              <a:t>Equipment and Supplies</a:t>
            </a:r>
          </a:p>
          <a:p>
            <a:r>
              <a:rPr lang="en-US" dirty="0"/>
              <a:t>Marketing and Enrollment</a:t>
            </a:r>
          </a:p>
          <a:p>
            <a:endParaRPr lang="en-US" dirty="0"/>
          </a:p>
        </p:txBody>
      </p:sp>
      <p:pic>
        <p:nvPicPr>
          <p:cNvPr id="6146" name="Picture 2" descr="Preschool enrollment in Florida looks to change racial disparity – The  Famuan">
            <a:extLst>
              <a:ext uri="{FF2B5EF4-FFF2-40B4-BE49-F238E27FC236}">
                <a16:creationId xmlns:a16="http://schemas.microsoft.com/office/drawing/2014/main" id="{BCBE75C1-DA86-E273-C3F9-1EF4220A85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42" y="2279904"/>
            <a:ext cx="4085293" cy="2639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1433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10C020-FE7C-8AF9-1615-44DE41D619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Our Story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6D88D9D-80CA-D833-D1C6-159E2CA311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26268" y="1905000"/>
            <a:ext cx="3778250" cy="37782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1691077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206</TotalTime>
  <Words>204</Words>
  <Application>Microsoft Office PowerPoint</Application>
  <PresentationFormat>Widescreen</PresentationFormat>
  <Paragraphs>50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Century Gothic</vt:lpstr>
      <vt:lpstr>Wingdings 3</vt:lpstr>
      <vt:lpstr>Wisp</vt:lpstr>
      <vt:lpstr>Early Childhood Development</vt:lpstr>
      <vt:lpstr>Introduction</vt:lpstr>
      <vt:lpstr>What is your Why?</vt:lpstr>
      <vt:lpstr>What It Takes</vt:lpstr>
      <vt:lpstr>Do Your Research</vt:lpstr>
      <vt:lpstr>Business Procedures</vt:lpstr>
      <vt:lpstr>Opening a Licensed Childcare Center</vt:lpstr>
      <vt:lpstr>Our Story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Early Childhood Development</dc:title>
  <dc:creator>Microsoft Office User</dc:creator>
  <cp:lastModifiedBy>Christine Kriz</cp:lastModifiedBy>
  <cp:revision>2</cp:revision>
  <dcterms:created xsi:type="dcterms:W3CDTF">2024-07-18T14:11:00Z</dcterms:created>
  <dcterms:modified xsi:type="dcterms:W3CDTF">2024-07-23T18:35:45Z</dcterms:modified>
</cp:coreProperties>
</file>